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58" r:id="rId4"/>
    <p:sldId id="273" r:id="rId5"/>
    <p:sldId id="259" r:id="rId6"/>
    <p:sldId id="262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ladimír Pavlíček" initials="VP" lastIdx="2" clrIdx="0">
    <p:extLst>
      <p:ext uri="{19B8F6BF-5375-455C-9EA6-DF929625EA0E}">
        <p15:presenceInfo xmlns:p15="http://schemas.microsoft.com/office/powerpoint/2012/main" userId="9e74a952c2adb43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7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30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13.75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94 1 7610 0 0,'0'0'1301'0'0,"-3"1"3739"0"0,-4 4-3424 0 0,-13 46-893 0 0,3 2-1 0 0,1 0 0 0 0,-6 51-722 0 0,19-91-95 0 0,-1 3-283 0 0,3-6-7164 0 0,1-9 3568 0 0</inkml:trace>
  <inkml:trace contextRef="#ctx0" brushRef="#br0" timeOffset="247.28">259 26 8922 0 0,'-10'5'2302'0'0,"-62"72"2249"0"0,65-68-4110 0 0,0 1-1 0 0,1-1 1 0 0,0 1-1 0 0,1 1 1 0 0,0-1-1 0 0,1 1 1 0 0,-2 7-441 0 0,0-4 439 0 0,5-13-401 0 0,0 1-1 0 0,1-1 1 0 0,-1 0-1 0 0,0 0 1 0 0,1 1-1 0 0,-1-1 0 0 0,0 1 1 0 0,1-1-1 0 0,0 1 1 0 0,-1-1-1 0 0,1 1 1 0 0,0-1-1 0 0,0 1 1 0 0,0-1-1 0 0,0 1 0 0 0,0-1 1 0 0,0 1-1 0 0,0-1 1 0 0,0 1-1 0 0,1-1 1 0 0,-1 1-1 0 0,1-1 0 0 0,-1 0 1 0 0,1 1-1 0 0,-1-1 1 0 0,1 1-1 0 0,0-1 1 0 0,0 0-1 0 0,0 0 0 0 0,0 1 1 0 0,0-1-1 0 0,0 0 1 0 0,1 1-38 0 0,50 23-555 0 0,-26-22-6979 0 0,-23-3 5171 0 0</inkml:trace>
  <inkml:trace contextRef="#ctx0" brushRef="#br0" timeOffset="635.271">376 37 6633 0 0,'0'-4'4573'0'0,"0"-11"-680"0"0,-1 15-3790 0 0,1 0 0 0 0,0 1 0 0 0,0-1 0 0 0,0 0 0 0 0,-1 0 0 0 0,1 0 0 0 0,0 0 0 0 0,0 0 0 0 0,0 0 0 0 0,-1 0 0 0 0,1 0 0 0 0,0 0 0 0 0,0 0 1 0 0,0 0-1 0 0,-1 0 0 0 0,1 0 0 0 0,0 0 0 0 0,0 0 0 0 0,0-1 0 0 0,-1 1 0 0 0,1 0 0 0 0,0 0 0 0 0,0 0 0 0 0,0 0 0 0 0,-1 0 0 0 0,1 0 0 0 0,0 0 0 0 0,0-1 0 0 0,0 1 0 0 0,0 0 0 0 0,0 0 0 0 0,-1 0 0 0 0,1 0 0 0 0,0-1 0 0 0,0 1 0 0 0,0 0 0 0 0,0 0 0 0 0,0 0 0 0 0,0 0 0 0 0,0-1 0 0 0,0 1 0 0 0,0 0 0 0 0,0 0-103 0 0,-9 20 381 0 0,-1 14-273 0 0,2 1-1 0 0,1 0 1 0 0,2 0 0 0 0,-1 36-108 0 0,5-67 3 0 0,0 58 747 0 0,3-61-694 0 0,-1 0 0 0 0,0-1 0 0 0,0 1 0 0 0,1 0 0 0 0,-1-1 0 0 0,0 1 0 0 0,1-1 0 0 0,-1 1 0 0 0,1-1 0 0 0,-1 0 0 0 0,1 1 0 0 0,-1-1 0 0 0,1 0 0 0 0,-1 0 0 0 0,0 0 0 0 0,1 0 0 0 0,-1 0 0 0 0,1 0 0 0 0,-1-1 0 0 0,1 1 0 0 0,-1 0 0 0 0,1-1 0 0 0,-1 1 0 0 0,0-1 0 0 0,1 0 0 0 0,0 0-56 0 0,2 0 43 0 0,-1 0 0 0 0,1-1-1 0 0,-1 1 1 0 0,1-1 0 0 0,-1 0 0 0 0,0 0 0 0 0,0 0-1 0 0,0 0 1 0 0,0-1 0 0 0,0 1 0 0 0,0-1-1 0 0,-1 0 1 0 0,1 1 0 0 0,1-4-43 0 0,20-31 164 0 0,-2-1-1 0 0,-2-1 1 0 0,11-32-164 0 0,-2 0-28 0 0,-21 61-265 0 0,-4 8-2266 0 0,-4 10-4638 0 0,0-7 6162 0 0,0 7-1819 0 0</inkml:trace>
  <inkml:trace contextRef="#ctx0" brushRef="#br0" timeOffset="958.466">640 47 6161 0 0,'0'0'1045'0'0,"6"-14"7832"0"0,-6 14-8784 0 0,-1 0 1 0 0,1 0-1 0 0,0 0 0 0 0,0 0 0 0 0,0 1 0 0 0,0-1 0 0 0,0 0 0 0 0,-1 0 0 0 0,1 0 0 0 0,0 0 0 0 0,0 0 0 0 0,0 0 0 0 0,0 0 0 0 0,0 0 0 0 0,-1 0 0 0 0,1 0 0 0 0,0 0 0 0 0,0 0 0 0 0,0-1 0 0 0,0 1 0 0 0,0 0 0 0 0,0 0 0 0 0,-1 0 0 0 0,1 0 0 0 0,0 0 0 0 0,0 0 1 0 0,0 0-1 0 0,0 0 0 0 0,0 0 0 0 0,0 0 0 0 0,0 0 0 0 0,-1-1 0 0 0,1 1 0 0 0,0 0-93 0 0,-21 43 246 0 0,3 1 0 0 0,0 0 0 0 0,3 1 0 0 0,0 10-246 0 0,13-48 137 0 0,0 0-1 0 0,0 0 1 0 0,1 0-1 0 0,0 0 1 0 0,1 0-1 0 0,-1 0 1 0 0,1 0-1 0 0,1 0 1 0 0,-1 0 0 0 0,1 3-137 0 0,30 11 321 0 0,-19-19-312 0 0,1 0 1 0 0,-1 0-1 0 0,0-1 0 0 0,0-1 0 0 0,1 0 1 0 0,-1 0-1 0 0,0-1 0 0 0,0-1 0 0 0,0 0 1 0 0,0-1-1 0 0,8-2-9 0 0,0 0-78 0 0,-1 1-589 0 0,11-3-827 0 0,-10 6-6511 0 0,-17 1 2790 0 0</inkml:trace>
  <inkml:trace contextRef="#ctx0" brushRef="#br0" timeOffset="1187.737">623 72 9842 0 0,'-1'-4'5243'0'0,"0"-5"-1980"0"0,4 6-3141 0 0,0-1 1 0 0,0 1-1 0 0,0 0 0 0 0,1 0 1 0 0,-1 0-1 0 0,1 1 0 0 0,0-1 1 0 0,0 1-1 0 0,0 0 1 0 0,0 0-1 0 0,0 0 0 0 0,4-1-122 0 0,-5 2 86 0 0,71-17-423 0 0,-42 16-5256 0 0,-28 2 1167 0 0</inkml:trace>
  <inkml:trace contextRef="#ctx0" brushRef="#br0" timeOffset="1450.624">587 214 11170 0 0,'0'0'1113'0'0,"0"0"18"0"0,0 0-87 0 0,0 0-219 0 0,11 0 2005 0 0,112 2-3651 0 0,-113-2-1076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27.52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89 28 12275 0 0,'-7'-14'3299'0'0,"7"13"-3270"0"0,-1 1 0 0 0,1-1 0 0 0,-1 1-1 0 0,0-1 1 0 0,1 1 0 0 0,-1-1 0 0 0,0 1 0 0 0,1 0-1 0 0,-1-1 1 0 0,0 1 0 0 0,0 0 0 0 0,1 0-1 0 0,-1-1 1 0 0,0 1 0 0 0,0 0 0 0 0,1 0 0 0 0,-1 0-1 0 0,0 0 1 0 0,0 0 0 0 0,0 0 0 0 0,1 0-1 0 0,-1 0 1 0 0,0 0 0 0 0,0 1 0 0 0,0-1 0 0 0,1 0-1 0 0,-1 0 1 0 0,0 1 0 0 0,1-1 0 0 0,-1 1-1 0 0,0-1 1 0 0,0 0 0 0 0,1 1 0 0 0,-1-1 0 0 0,1 1-1 0 0,-1-1 1 0 0,1 1 0 0 0,-1 0 0 0 0,1-1-1 0 0,-1 1 1 0 0,1 0 0 0 0,-1-1 0 0 0,1 1 0 0 0,-1 0-1 0 0,1-1 1 0 0,0 1 0 0 0,0 0 0 0 0,-1 0-29 0 0,-27 142 946 0 0,16-87-596 0 0,2-26 2149 0 0,15-40-2043 0 0,55-214-104 0 0,-60 223-358 0 0,0 1-1 0 0,0-1 1 0 0,0 1 0 0 0,0-1-1 0 0,0 1 1 0 0,-1-1-1 0 0,1 1 1 0 0,0-1-1 0 0,0 1 1 0 0,0-1-1 0 0,0 1 1 0 0,0-1 0 0 0,1 1-1 0 0,-1-1 1 0 0,0 1-1 0 0,0-1 1 0 0,0 1-1 0 0,0-1 1 0 0,0 1-1 0 0,1-1 1 0 0,-1 1 0 0 0,0 0-1 0 0,0-1 1 0 0,1 1-1 0 0,-1-1 1 0 0,0 1-1 0 0,1 0 1 0 0,-1-1-1 0 0,0 1 1 0 0,1 0 0 0 0,-1-1-1 0 0,0 1 1 0 0,1 0-1 0 0,-1 0 1 0 0,1-1-1 0 0,-1 1 1 0 0,1 0-1 0 0,-1 0 1 0 0,1 0 0 0 0,-1 0-1 0 0,1-1 1 0 0,-1 1-1 0 0,1 0 1 0 0,-1 0-1 0 0,1 0 1 0 0,-1 0-1 0 0,1 0 1 0 0,-1 0 0 0 0,1 0-1 0 0,-1 0 1 0 0,0 1-1 0 0,1-1 1 0 0,-1 0-1 0 0,1 0 1 0 0,-1 0-1 0 0,1 0 1 0 0,-1 1 0 0 0,1-1-1 0 0,-1 0 1 0 0,0 0-1 0 0,1 1 1 0 0,-1-1-1 0 0,1 0 1 0 0,-1 1-1 0 0,1 0 8 0 0,75 135 67 0 0,-35-113 502 0 0,-39-21-487 0 0,0-1-1 0 0,1 0 1 0 0,0 1-1 0 0,-1-1 1 0 0,1 0-1 0 0,0-1 1 0 0,-1 1-1 0 0,1 0 0 0 0,0-1 1 0 0,0 0-1 0 0,-1 1 1 0 0,1-1-1 0 0,0 0 1 0 0,0 0-1 0 0,0-1 1 0 0,0 1-1 0 0,-1-1 1 0 0,1 1-1 0 0,0-1 1 0 0,-1 0-1 0 0,1 0 0 0 0,0 0 1 0 0,-1 0-1 0 0,2-1-82 0 0,-1 0 27 0 0,-1 1 0 0 0,1 0-1 0 0,-1-1 1 0 0,0 1 0 0 0,0-1-1 0 0,1 0 1 0 0,-1 0 0 0 0,0 1-1 0 0,-1-1 1 0 0,1-1 0 0 0,0 1-1 0 0,0 0 1 0 0,-1 0 0 0 0,0-1 0 0 0,1 1-1 0 0,-1-1 1 0 0,0 0-27 0 0,24-48 109 0 0,-16 5 915 0 0,-9 26-7599 0 0,0 12-7 0 0,0 8 3580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31.55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119 54 5825 0 0,'7'-3'4253'0'0,"41"-22"1950"0"0,-49 13-3523 0 0,-33 1-2086 0 0,28 10-534 0 0,0 0 0 0 0,0 1 1 0 0,0 0-1 0 0,0 0 0 0 0,0 0 0 0 0,0 1 0 0 0,0 0 1 0 0,0 0-1 0 0,0 1 0 0 0,0 0 0 0 0,0 0 1 0 0,0 0-1 0 0,1 0 0 0 0,-1 1 0 0 0,1 0 1 0 0,0 0-1 0 0,0 1 0 0 0,-4 2-60 0 0,-3 18 112 0 0,10-20-109 0 0,0 0 0 0 0,0 0 0 0 0,0 0 0 0 0,1 1 0 0 0,0-1 0 0 0,0 0 0 0 0,0 1 0 0 0,0-1 0 0 0,1 1 0 0 0,0-1 0 0 0,-1 0 0 0 0,2 1 0 0 0,-1-1-1 0 0,1 1 1 0 0,-1-1 0 0 0,1 1 0 0 0,0-1 0 0 0,1 0 0 0 0,-1 0 0 0 0,1 2-3 0 0,45 80 169 0 0,-19-36 1381 0 0,-28-49-1541 0 0,1 0 1 0 0,-1 0-1 0 0,0 0 1 0 0,0 0-1 0 0,-1 0 0 0 0,1 0 1 0 0,0 0-1 0 0,0 0 1 0 0,0 0-1 0 0,-1 0 1 0 0,1 0-1 0 0,0-1 1 0 0,-1 1-1 0 0,1 0 0 0 0,-1 0 1 0 0,1 0-1 0 0,-1 0 1 0 0,1-1-1 0 0,-1 1 1 0 0,1 0-1 0 0,-1-1 1 0 0,0 1-1 0 0,0 0 0 0 0,1-1 1 0 0,-1 1-1 0 0,0-1 1 0 0,0 1-1 0 0,0-1 1 0 0,1 1-1 0 0,-1-1 1 0 0,0 0-1 0 0,0 1 1 0 0,0-1-1 0 0,0 0 0 0 0,0 0 1 0 0,0 0-1 0 0,0 1 1 0 0,0-1-1 0 0,0 0 1 0 0,0 0-1 0 0,0-1 1 0 0,0 1-10 0 0,-44-2-7004 0 0,38 0 1980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31.74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83 15515 0 0,'13'-24'4182'0'0,"29"10"-3324"0"0,-29 11-573 0 0,91-24-385 0 0,-54 13-4271 0 0,-43 14 1237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32.16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29 7 9538 0 0,'7'-6'6124'0'0,"0"11"-2937"0"0,-5 11-2617 0 0,-2-11-278 0 0,1 42-154 0 0,-3-1-1 0 0,-1 1 1 0 0,-2-1-1 0 0,-2 0 1 0 0,-6 14-138 0 0,0-12-5899 0 0,10-39 2017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34.03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88 13 7314 0 0,'2'-2'8168'0'0,"8"-8"-5009"0"0,-9 25-1724 0 0,-45 125-253 0 0,21-88-795 0 0,-8 30 1225 0 0,31-79-1362 0 0,0-2-213 0 0,-1 0 1 0 0,1-1-1 0 0,0 1 0 0 0,-1 0 1 0 0,1-1-1 0 0,0 1 1 0 0,0 0-1 0 0,0 0 0 0 0,-1-1 1 0 0,1 1-1 0 0,0 0 1 0 0,0 0-1 0 0,0-1 0 0 0,0 1 1 0 0,1 0-1 0 0,-1 0 0 0 0,0-1 1 0 0,0 1-1 0 0,0 0 1 0 0,1 0-1 0 0,-1-1 0 0 0,0 1 1 0 0,1 0-1 0 0,-1-1 1 0 0,0 1-1 0 0,1 0 0 0 0,-1-1 1 0 0,1 1-1 0 0,-1-1 0 0 0,1 1 1 0 0,-1-1-1 0 0,1 1 1 0 0,0-1-1 0 0,-1 1 0 0 0,1-1 1 0 0,0 1-1 0 0,-1-1 0 0 0,1 0 1 0 0,0 1-1 0 0,-1-1 1 0 0,1 0-1 0 0,0 0 0 0 0,0 0 1 0 0,-1 1-1 0 0,1-1 1 0 0,0 0-1 0 0,0 0 0 0 0,-1 0 1 0 0,1 0-1 0 0,0 0 0 0 0,0 0-37 0 0,91 2-66 0 0,-57-2-5077 0 0,-20-2-319 0 0,-9 0 2098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35.83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95 8 12747 0 0,'8'-8'9614'0'0,"-38"78"-8366"0"0,-18 9-3423 0 0,45-74 1123 0 0,-7 5-1055 0 0,-2-2-981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36.49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35 12 10026 0 0,'0'0'783'0'0,"0"0"-422"0"0,0 0 425 0 0,-1-1 3159 0 0,-5 0-2476 0 0,5 1-1211 0 0,-1 0-129 0 0,1 0 1 0 0,0 0 0 0 0,-1 1-1 0 0,1-1 1 0 0,0 0 0 0 0,-1 1-1 0 0,1-1 1 0 0,0 1 0 0 0,0-1-1 0 0,0 1 1 0 0,-1-1 0 0 0,1 1-1 0 0,0 0 1 0 0,0 0 0 0 0,0 0-1 0 0,0 0 1 0 0,0 0-1 0 0,0-1 1 0 0,0 2 0 0 0,1-1-1 0 0,-1 0 1 0 0,0 0 0 0 0,0 1-130 0 0,17-15 4121 0 0,-15 12-3933 0 0,-1 1-159 0 0,0 0-1 0 0,-1 0 1 0 0,1 0-1 0 0,0 0 0 0 0,-1 0 1 0 0,1 0-1 0 0,0 0 0 0 0,0 0 1 0 0,-1 0-1 0 0,1 0 0 0 0,0 0 1 0 0,0-1-1 0 0,-1 1 1 0 0,1 0-1 0 0,0 0 0 0 0,0 0 1 0 0,0 0-1 0 0,-1-1 0 0 0,1 1 1 0 0,0 0-1 0 0,0 0 0 0 0,0 0 1 0 0,0-1-1 0 0,-1 1 0 0 0,1 0 1 0 0,0 0-1 0 0,0-1 1 0 0,0 1-1 0 0,0 0 0 0 0,0 0 1 0 0,0-1-1 0 0,0 1 0 0 0,0 0 1 0 0,0 0-1 0 0,0-1 0 0 0,0 1 1 0 0,0 0-1 0 0,0 0 1 0 0,0-1-1 0 0,0 1 0 0 0,0 0 1 0 0,0-1-1 0 0,0 1 0 0 0,0 0 1 0 0,0 0-1 0 0,0-1 0 0 0,0 1 1 0 0,1 0-1 0 0,-1 0 1 0 0,0 0-1 0 0,0-1 0 0 0,0 1 1 0 0,0 0-1 0 0,1 0 0 0 0,-1 0 1 0 0,0-1-1 0 0,0 1 0 0 0,0 0 1 0 0,1 0-1 0 0,-1 0 0 0 0,0 0 1 0 0,0 0-1 0 0,1-1 1 0 0,-1 1-1 0 0,0 0 0 0 0,0 0 1 0 0,1 0-1 0 0,-1 0 0 0 0,0 0-28 0 0,-7 7-446 0 0,4-4-2160 0 0,2-2-101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34.65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66 116 6817 0 0,'4'-12'5972'0'0,"7"-7"-4997"0"0,-10 17-264 0 0,18-31 7021 0 0,-19 33-7584 0 0,0 9 351 0 0,-54 146 30 0 0,26-88-451 0 0,10-29 562 0 0,60-154-210 0 0,-5 0-428 0 0,-37 116-2 0 0,0 0 0 0 0,0-1-1 0 0,0 1 1 0 0,0 0 0 0 0,0-1 0 0 0,0 1-1 0 0,0-1 1 0 0,0 1 0 0 0,0 0-1 0 0,0-1 1 0 0,1 1 0 0 0,-1 0 0 0 0,0-1-1 0 0,0 1 1 0 0,0 0 0 0 0,0-1-1 0 0,0 1 1 0 0,1 0 0 0 0,-1-1 0 0 0,0 1-1 0 0,0 0 1 0 0,1 0 0 0 0,-1-1-1 0 0,0 1 1 0 0,0 0 0 0 0,1 0 0 0 0,-1-1-1 0 0,0 1 1 0 0,1 0 0 0 0,-1 0 0 0 0,0 0-1 0 0,1 0 1 0 0,-1 0 0 0 0,0-1-1 0 0,1 1 1 0 0,-1 0 0 0 0,1 0 0 0 0,-1 0-1 0 0,0 0 1 0 0,1 0 0 0 0,-1 0-1 0 0,0 0 1 0 0,1 0 0 0 0,-1 0 0 0 0,0 0-1 0 0,1 0 1 0 0,-1 1 0 0 0,1-1-1 0 0,-1 0 1 0 0,0 0 0 0 0,1 0 0 0 0,-1 0-1 0 0,0 0 1 0 0,0 1 0 0 0,1-1-1 0 0,-1 0 1 0 0,0 0 0 0 0,1 1 0 0 0,-1-1-1 0 0,0 0 1 0 0,0 0 0 0 0,1 1 0 0 0,-1-1-1 0 0,0 0 1 0 0,0 1 0 0 0,0-1-1 0 0,0 0 1 0 0,1 1 0 0 0,11 24-21 0 0,-11-24 21 0 0,32 149 220 0 0,5-125 416 0 0,-34-25-540 0 0,0 0 0 0 0,0 0-1 0 0,0 0 1 0 0,0 0-1 0 0,0-1 1 0 0,0 1 0 0 0,0-1-1 0 0,0 0 1 0 0,0 0-1 0 0,0-1 1 0 0,0 1 0 0 0,0-1-1 0 0,-1 0 1 0 0,1 0-1 0 0,-1 0 1 0 0,1 0 0 0 0,0-1-96 0 0,3-2 119 0 0,-1 1-46 0 0,-1-1 0 0 0,0 0-1 0 0,0-1 1 0 0,-1 0 0 0 0,0 1 0 0 0,0-1 0 0 0,0 0 0 0 0,-1-1 0 0 0,1 1-1 0 0,-2-1 1 0 0,2-3-73 0 0,3-4 46 0 0,27-90 20 0 0,-12 77-636 0 0,-12 19-6659 0 0,-8 8 4119 0 0,-1 0-505 0 0</inkml:trace>
  <inkml:trace contextRef="#ctx0" brushRef="#br0" timeOffset="388.547">460 50 8498 0 0,'5'-9'7339'0'0,"23"-4"-1922"0"0,-24 32-4809 0 0,-7-6-569 0 0,0 0 0 0 0,0 0 0 0 0,-1 0 0 0 0,-1 0 0 0 0,0-1 0 0 0,-1 0 0 0 0,0 0 0 0 0,-7 10-39 0 0,-18 37 610 0 0,16 11 847 0 0,31-59-934 0 0,50 5-59 0 0,96-49-164 0 0,-162 33-246 0 0,13-2-1864 0 0,-16 2-8423 0 0,0 0 5552 0 0</inkml:trace>
  <inkml:trace contextRef="#ctx0" brushRef="#br0" timeOffset="651.558">405 195 10746 0 0,'-1'0'11388'0'0,"185"-8"-8579"0"0,-179 8-2878 0 0,6-2-5175 0 0,-9 0 2450 0 0</inkml:trace>
  <inkml:trace contextRef="#ctx0" brushRef="#br0" timeOffset="913.086">515 40 12707 0 0,'0'0'1345'0'0,"0"0"-826"0"0,-9-11 8802 0 0,29 3-6711 0 0,106-10-1677 0 0,-72 15-8173 0 0,-54 3 4161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32.57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139 69 11434 0 0,'0'0'679'0'0,"6"-8"5719"0"0,-6 8-5938 0 0,0 5 485 0 0,-21 255 789 0 0,17-253-6595 0 0,3-6 1523 0 0</inkml:trace>
  <inkml:trace contextRef="#ctx0" brushRef="#br0" timeOffset="478.448">1 14 8338 0 0,'0'0'2850'0'0,"0"0"249"0"0,0 0-829 0 0,6-4 3328 0 0,158-6-4805 0 0,60 10-1779 0 0,-237 22 2153 0 0,-58 157-282 0 0,66-166-891 0 0,1-4 201 0 0,0 0 0 0 0,1 0 0 0 0,0 0 0 0 0,1 0 0 0 0,0 1 0 0 0,1-1 0 0 0,0 1 0 0 0,0 0 0 0 0,1 3-195 0 0,0-11 21 0 0,1-1 0 0 0,0 1-1 0 0,0-1 1 0 0,0 1 0 0 0,0-1 0 0 0,1 0 0 0 0,-1 1-1 0 0,0-1 1 0 0,0 0 0 0 0,1 0 0 0 0,-1 0 0 0 0,1 0 0 0 0,-1 0-1 0 0,1 0 1 0 0,-1-1 0 0 0,1 1 0 0 0,0 0 0 0 0,-1-1 0 0 0,1 1-1 0 0,0-1 1 0 0,-1 0 0 0 0,1 1 0 0 0,0-1 0 0 0,0 0 0 0 0,-1 0-1 0 0,1 0 1 0 0,0 0 0 0 0,0-1 0 0 0,0 1-21 0 0,12 1 56 0 0,59 29 48 0 0,-25-23-169 0 0,-27-7-8669 0 0,-20 0 6003 0 0,-1-1-960 0 0</inkml:trace>
  <inkml:trace contextRef="#ctx0" brushRef="#br0" timeOffset="744.043">332 76 13571 0 0,'0'0'423'0'0,"5"-11"6454"0"0,52-9-3651 0 0,-45 18-2960 0 0,67-3-1288 0 0,-69 5-504 0 0,-4 3-6714 0 0,-6-1 4555 0 0</inkml:trace>
  <inkml:trace contextRef="#ctx0" brushRef="#br0" timeOffset="993.661">338 206 10586 0 0,'0'0'1022'0'0,"0"0"644"0"0,0 0-946 0 0,0 0-163 0 0,11 0 3860 0 0,67-3-2041 0 0,-36 0-3410 0 0,-1 2-6869 0 0,-39 1 2225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28.00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145 1 8762 0 0,'0'0'776'0'0,"-12"0"3809"0"0,9 1-4453 0 0,0 0 0 0 0,0 0 0 0 0,0 1 0 0 0,1-1 0 0 0,-1 1 1 0 0,1-1-1 0 0,-1 1 0 0 0,1 0 0 0 0,0 0 0 0 0,-1 0 0 0 0,1 0 0 0 0,0 0 0 0 0,0 1 0 0 0,1-1 0 0 0,-1 0 0 0 0,0 1 0 0 0,1 0 1 0 0,-1-1-1 0 0,1 1 0 0 0,0 0 0 0 0,0 0 0 0 0,0-1 0 0 0,0 1 0 0 0,1 0-132 0 0,-14 32 1014 0 0,7 4 1948 0 0,7-39-2852 0 0,0 0-6 0 0,0 0-5 0 0,0 0-2 0 0,-10 4 619 0 0,3 7-687 0 0,0 0 0 0 0,1 0 0 0 0,0 1-1 0 0,1-1 1 0 0,0 1 0 0 0,1 1 0 0 0,0-1-1 0 0,1 1 1 0 0,1-1 0 0 0,0 1-1 0 0,0 0 1 0 0,2 0 0 0 0,-1 7-29 0 0,1-18 10 0 0,0 0 1 0 0,0 0-1 0 0,0-1 0 0 0,0 1 1 0 0,1 0-1 0 0,-1-1 0 0 0,0 1 1 0 0,1 0-1 0 0,-1-1 1 0 0,1 1-1 0 0,0-1 0 0 0,-1 1 1 0 0,1-1-1 0 0,0 1 0 0 0,0-1 1 0 0,0 1-1 0 0,0-1 0 0 0,0 0 1 0 0,0 0-1 0 0,0 1 1 0 0,1-1-1 0 0,0 0-10 0 0,78 28 328 0 0,-24-36-2484 0 0,-49 1-2618 0 0,2-11 1815 0 0,-5 11 835 0 0,0-1-650 0 0</inkml:trace>
  <inkml:trace contextRef="#ctx0" brushRef="#br0" timeOffset="340.256">60 228 8458 0 0,'1'-7'6961'0'0,"0"-5"-3920"0"0,3 8-2876 0 0,-1 0-1 0 0,0 1 1 0 0,1 0 0 0 0,-1 0-1 0 0,1 0 1 0 0,0 0 0 0 0,0 0-1 0 0,1 1 1 0 0,-1-1 0 0 0,0 1-1 0 0,1 0 1 0 0,-1 1-165 0 0,2-2 126 0 0,54-18 126 0 0,-34 19-5968 0 0,-24 2 3165 0 0</inkml:trace>
  <inkml:trace contextRef="#ctx0" brushRef="#br0" timeOffset="616.146">75 63 12483 0 0,'-7'-5'3925'0'0,"5"4"247"0"0,25-4-3139 0 0,3-1-1369 0 0,53-10 855 0 0,-25 12-6661 0 0,-48 4 1306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12.89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109 25 11162 0 0,'0'0'472'0'0,"0"0"-39"0"0,0 0-27 0 0,0 0 14 0 0,0 0-96 0 0,0 0 149 0 0,0 0 153 0 0,-2 7 1658 0 0,-15 55-1138 0 0,-2 0 0 0 0,-3-2 1 0 0,-4 2-1147 0 0,23-52-10 0 0,-1 4-225 0 0,-2-8-6324 0 0,5-6 3622 0 0</inkml:trace>
  <inkml:trace contextRef="#ctx0" brushRef="#br0" timeOffset="260.273">41 42 9402 0 0,'0'0'851'0'0,"5"-9"5029"0"0,71-16-4145 0 0,-4 18-1806 0 0,-41 7-4115 0 0,-27 0 257 0 0</inkml:trace>
  <inkml:trace contextRef="#ctx0" brushRef="#br0" timeOffset="509.119">43 192 10626 0 0,'0'0'818'0'0,"0"0"23"0"0,0 0-90 0 0,12-3 415 0 0,28-8-1109 0 0,41-10 439 0 0,-25 15-4853 0 0,-54 6 1313 0 0</inkml:trace>
  <inkml:trace contextRef="#ctx0" brushRef="#br0" timeOffset="677.131">0 360 8938 0 0,'0'0'1704'0'0,"0"0"-1157"0"0,0 0 944 0 0,0 0-504 0 0,0 0-720 0 0,12-4 393 0 0,144-57-2713 0 0,-141 55-502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25.44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121 117 4449 0 0,'0'-4'7686'0'0,"0"-10"-4723"0"0,0 15-2915 0 0,0-1 0 0 0,-1 0 1 0 0,1 0-1 0 0,0 1 0 0 0,0-1 0 0 0,0 0 0 0 0,0 0 1 0 0,-1 0-1 0 0,1 1 0 0 0,0-1 0 0 0,0 0 0 0 0,0 0 1 0 0,-1 0-1 0 0,1 0 0 0 0,0 1 0 0 0,0-1 1 0 0,-1 0-1 0 0,1 0 0 0 0,0 0 0 0 0,0 0 0 0 0,-1 0 1 0 0,1 0-1 0 0,0 0 0 0 0,-1 0 0 0 0,1 0 0 0 0,0 0 1 0 0,0 0-1 0 0,-1 0 0 0 0,1 0 0 0 0,0 0 0 0 0,0 0 1 0 0,-1 0-1 0 0,1 0 0 0 0,0 0 0 0 0,0 0 1 0 0,-1 0-1 0 0,1 0 0 0 0,0-1 0 0 0,0 1 0 0 0,-1 0 1 0 0,1 0-1 0 0,0 0 0 0 0,0 0 0 0 0,-1-1 0 0 0,1 1 1 0 0,0 0-1 0 0,0 0 0 0 0,0 0 0 0 0,0-1 0 0 0,-1 1 1 0 0,1 0-1 0 0,0 0 0 0 0,0-1 0 0 0,0 1 1 0 0,0 0-1 0 0,0 0 0 0 0,0-1 0 0 0,0 1 0 0 0,0 0 1 0 0,0 0-1 0 0,0-1 0 0 0,0 1 0 0 0,0 0 0 0 0,0-1 1 0 0,0 1-1 0 0,0 0-48 0 0,-32 97 1251 0 0,13-44-984 0 0,15-45-234 0 0,1-1 0 0 0,0 1 1 0 0,0 0-1 0 0,1 0 0 0 0,0 0 1 0 0,0 0-1 0 0,1 0 0 0 0,0 0 1 0 0,0 1-1 0 0,1-1 0 0 0,0 1-33 0 0,0-7 29 0 0,0 1 0 0 0,1-1 0 0 0,-1 0 0 0 0,1 1 0 0 0,-1-1 0 0 0,1 0 0 0 0,0 0 0 0 0,0 1 0 0 0,0-1-1 0 0,0 0 1 0 0,0 0 0 0 0,0 0 0 0 0,1 0 0 0 0,-1 0 0 0 0,0-1 0 0 0,1 1 0 0 0,0 0 0 0 0,-1 0 0 0 0,1-1 0 0 0,0 0-1 0 0,0 1 1 0 0,0-1 0 0 0,0 0 0 0 0,0 0 0 0 0,0 0 0 0 0,1 0 0 0 0,-1 0 0 0 0,1 0-29 0 0,3 1 21 0 0,0 0 0 0 0,1 0 1 0 0,-1-1-1 0 0,1 0 0 0 0,-1 0 0 0 0,1-1 1 0 0,0 0-1 0 0,-1 0 0 0 0,1 0 0 0 0,-1-1 1 0 0,1 0-1 0 0,-1 0 0 0 0,1-1 1 0 0,-1 0-1 0 0,1 0 0 0 0,-1 0 0 0 0,5-4-21 0 0,35-21-3859 0 0,-38 17 445 0 0,-3 2 1171 0 0</inkml:trace>
  <inkml:trace contextRef="#ctx0" brushRef="#br0" timeOffset="234.433">5 155 8354 0 0,'-1'0'3608'0'0,"-3"-2"-972"0"0,42-8-390 0 0,70-1-1206 0 0,-61 17-5069 0 0,-45-5 1816 0 0,1 1-891 0 0</inkml:trace>
  <inkml:trace contextRef="#ctx0" brushRef="#br0" timeOffset="1071.739">90 96 8418 0 0,'0'0'712'0'0,"-5"-4"3450"0"0,21-30 424 0 0,-11 27-4057 0 0,16-38 1463 0 0,-19 42-1832 0 0,-1 1 638 0 0,-3 13-766 0 0,-2 9 89 0 0,-1 0 1 0 0,-1-1 0 0 0,0 0 0 0 0,-2 0 0 0 0,0 0-1 0 0,-3 3-121 0 0,11-22 16 0 0,0 0 0 0 0,0 0 0 0 0,0 0 0 0 0,1 0 0 0 0,-1 0 0 0 0,0 0 0 0 0,0 0 0 0 0,0-1 0 0 0,1 1 0 0 0,-1 0 0 0 0,0 0 0 0 0,0 0 0 0 0,0 0 0 0 0,1 0 0 0 0,-1 0 0 0 0,0 0 0 0 0,0 0 0 0 0,1 0 0 0 0,-1 0 0 0 0,0 0 0 0 0,0 0 0 0 0,0 0 0 0 0,1 0 0 0 0,-1 0 0 0 0,0 1 0 0 0,0-1 0 0 0,0 0 0 0 0,1 0 0 0 0,-1 0 0 0 0,0 0 1 0 0,0 0-1 0 0,1 0-16 0 0,-1 0 1 0 0,5-12 0 0 0,-1 0 1 0 0,0 0-1 0 0,-1 0 0 0 0,0 0 1 0 0,-1 0-1 0 0,0-1 0 0 0,-1-1-1 0 0,-1 12 14 0 0,0 0-1 0 0,1 0 0 0 0,-1 1 1 0 0,1-1-1 0 0,0 0 1 0 0,0 0-1 0 0,-1 1 1 0 0,1-1-1 0 0,0 0 0 0 0,0 1 1 0 0,1-1-1 0 0,-1 1 1 0 0,0-1-1 0 0,0 1 0 0 0,1 0 1 0 0,-1 0-1 0 0,1-1 1 0 0,-1 1-1 0 0,1 0 1 0 0,-1 0-1 0 0,1 0 0 0 0,0 1 1 0 0,-1-1-1 0 0,1 0 1 0 0,0 1-1 0 0,0-1 1 0 0,0 1-1 0 0,-1-1 0 0 0,1 1 1 0 0,0 0-1 0 0,0 0-13 0 0,60 4 551 0 0,-13 0-4827 0 0,-46-3-425 0 0,0 1 543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24.49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99 45 9738 0 0,'-5'1'5012'0'0,"-4"2"-3200"0"0,-3 17-1399 0 0,2 1 0 0 0,0 0 1 0 0,1 1-1 0 0,1 0 0 0 0,0 5-413 0 0,0-3 63 0 0,-9 52-643 0 0,16-65-4826 0 0,-1-9 2983 0 0</inkml:trace>
  <inkml:trace contextRef="#ctx0" brushRef="#br0" timeOffset="416.226">65 46 7034 0 0,'1'-5'5515'0'0,"2"-4"-3626"0"0,-1 8-1760 0 0,0-1 1 0 0,0 1 0 0 0,0 0 0 0 0,0-1-1 0 0,0 1 1 0 0,1 0 0 0 0,-1 0-1 0 0,0 1 1 0 0,1-1 0 0 0,-1 0 0 0 0,0 1-1 0 0,1 0 1 0 0,-1-1 0 0 0,1 1-1 0 0,-1 0 1 0 0,0 0 0 0 0,2 1-130 0 0,22-5 577 0 0,-14-2-337 0 0,-11 5-228 0 0,1 0-1 0 0,-1 0 1 0 0,0 1-1 0 0,0-1 1 0 0,1 0 0 0 0,-1 0-1 0 0,0 1 1 0 0,1-1-1 0 0,-1 0 1 0 0,0 1-1 0 0,1-1 1 0 0,-1 1-1 0 0,1 0 1 0 0,-1 0 0 0 0,1-1-1 0 0,-1 1 1 0 0,1 0-1 0 0,-1 0 1 0 0,1 0-1 0 0,-1 0 1 0 0,1 1-1 0 0,-1-1 1 0 0,1 0 0 0 0,-1 1-1 0 0,0-1 1 0 0,1 1-1 0 0,-1-1 1 0 0,1 1-1 0 0,-1 0 1 0 0,0-1-1 0 0,0 1 1 0 0,1 0 0 0 0,-1 0-1 0 0,0 0 1 0 0,0 0-1 0 0,0 0 1 0 0,1 1-12 0 0,-1 3 14 0 0,1-1 0 0 0,-1 1 1 0 0,0 0-1 0 0,0-1 0 0 0,0 1 1 0 0,-1 0-1 0 0,0 0 0 0 0,0 0 0 0 0,0-1 1 0 0,0 1-1 0 0,-1 0 0 0 0,0 0 1 0 0,0 0-1 0 0,0-1 0 0 0,-1 1 1 0 0,1-1-1 0 0,-1 1 0 0 0,0-1 0 0 0,0 1 1 0 0,-1-1-1 0 0,1 0 0 0 0,-1 0 1 0 0,0 0-1 0 0,0-1 0 0 0,-2 3-14 0 0,4-5 3 0 0,1 0-1 0 0,-1-1 1 0 0,1 1 0 0 0,-1 0-1 0 0,1 0 1 0 0,-1 0-1 0 0,1 0 1 0 0,0 1-1 0 0,-1-1 1 0 0,1 0 0 0 0,0 0-1 0 0,0 0 1 0 0,0 0-1 0 0,0 0 1 0 0,0 0 0 0 0,0 0-1 0 0,0 0 1 0 0,0 0-1 0 0,0 0 1 0 0,1 1-1 0 0,-1-1 1 0 0,0 0 0 0 0,1 0-1 0 0,-1 0 1 0 0,1 0-1 0 0,-1 0 1 0 0,1-1 0 0 0,-1 1-1 0 0,1 0 1 0 0,0 0-1 0 0,-1 0 1 0 0,1 0-1 0 0,0-1 1 0 0,0 1 0 0 0,0 0-1 0 0,0 0 1 0 0,0-1-1 0 0,-1 1 1 0 0,1-1 0 0 0,0 1-1 0 0,0-1 1 0 0,0 1-1 0 0,0-1 1 0 0,1 0-1 0 0,-1 0 1 0 0,0 1-3 0 0,0 0 4 0 0,60 36 203 0 0,-45-6 745 0 0,-15-30-903 0 0,-1 0-1 0 0,1 0 1 0 0,-1 0-1 0 0,1 0 1 0 0,-1 0 0 0 0,1 0-1 0 0,-1 0 1 0 0,0 0 0 0 0,0 0-1 0 0,0 0 1 0 0,1 0 0 0 0,-1 0-1 0 0,0 0 1 0 0,0 1 0 0 0,0-1-1 0 0,-1 0 1 0 0,1 0 0 0 0,0 0-1 0 0,0 0 1 0 0,-1 0 0 0 0,1 0-1 0 0,0 0 1 0 0,-1 0 0 0 0,1 0-1 0 0,-1 0 1 0 0,1 0 0 0 0,-1 0-1 0 0,0 0 1 0 0,1 0 0 0 0,-1 0-1 0 0,0 0 1 0 0,0-1 0 0 0,0 1-1 0 0,1 0 1 0 0,-1-1 0 0 0,0 1-1 0 0,0 0 1 0 0,0-1 0 0 0,0 1-1 0 0,0-1 1 0 0,0 0 0 0 0,0 1-1 0 0,0-1 1 0 0,0 0 0 0 0,-1 1-49 0 0,-74 26 1141 0 0,71-26-1115 0 0,0-1-1 0 0,-1 0 1 0 0,1 0-1 0 0,0-1 0 0 0,0 1 1 0 0,0-1-1 0 0,0 0 1 0 0,-1 0-1 0 0,1-1 1 0 0,1 0-1 0 0,-1 0 1 0 0,0 0-1 0 0,-2-1-25 0 0,-15-25-6252 0 0,20 27 3790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23.38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188 113 9858 0 0,'18'-40'3954'0'0,"-16"38"-3753"0"0,-1 0 0 0 0,0-1 0 0 0,0 1 0 0 0,0-1 0 0 0,0 1 0 0 0,0-1 0 0 0,0 0 0 0 0,-1 1-1 0 0,1-1 1 0 0,-1 0 0 0 0,0 1 0 0 0,0-1 0 0 0,0 0 0 0 0,0 0 0 0 0,0 1 0 0 0,-1-1 0 0 0,0-2-201 0 0,-33-14 594 0 0,28 17-557 0 0,0 1 0 0 0,0 1 0 0 0,0-1 0 0 0,0 1 0 0 0,0 0 0 0 0,1 0 0 0 0,-1 1 0 0 0,0-1 0 0 0,0 1 0 0 0,0 1 0 0 0,1-1 0 0 0,-1 1-1 0 0,0 0 1 0 0,1 0 0 0 0,0 1 0 0 0,-2 0-37 0 0,-5 2 39 0 0,10-3-39 0 0,0 0 1 0 0,0 0 0 0 0,0 0-1 0 0,1 0 1 0 0,-1 0-1 0 0,1 1 1 0 0,-1-1-1 0 0,1 0 1 0 0,0 1-1 0 0,0-1 1 0 0,0 1 0 0 0,0 0-1 0 0,0-1 1 0 0,1 1-1 0 0,-1-1 1 0 0,1 1-1 0 0,-1 1 0 0 0,2 2 2 0 0,-1-1 0 0 0,1 0 0 0 0,0 0 0 0 0,0 0 0 0 0,0 0 0 0 0,1 0 0 0 0,-1 0 0 0 0,1 0 0 0 0,1 0 0 0 0,-1 0 0 0 0,1-1 0 0 0,-1 1-1 0 0,1-1 1 0 0,1 0 0 0 0,-1 0 0 0 0,1 0 0 0 0,-1 0 0 0 0,1 0 0 0 0,0-1 0 0 0,0 0 0 0 0,1 0 0 0 0,-1 0 0 0 0,4 2-2 0 0,20 18 35 0 0,-26-22 38 0 0,0 1 0 0 0,0 0 1 0 0,0-1-1 0 0,-1 1 0 0 0,1 0 0 0 0,-1 0 0 0 0,1 0 0 0 0,-1 0 0 0 0,0 0 0 0 0,0 1 0 0 0,0-1 0 0 0,0 0 0 0 0,0 0 0 0 0,0 1 1 0 0,-1-1-1 0 0,1 1 0 0 0,-1-1 0 0 0,1 1 0 0 0,-1-1 0 0 0,0 2-73 0 0,-1-3 9 0 0,-1 0 0 0 0,1 0 1 0 0,0 1-1 0 0,-1-1 0 0 0,1 0 0 0 0,-1 0 0 0 0,1-1 1 0 0,-1 1-1 0 0,0 0 0 0 0,1 0 0 0 0,-1-1 0 0 0,0 1 1 0 0,1-1-1 0 0,-1 1 0 0 0,0-1 0 0 0,0 0 1 0 0,1 0-1 0 0,-1 0 0 0 0,0 0 0 0 0,-1 0-9 0 0,-21 4 57 0 0,-53 24-29 0 0,62-28-870 0 0,4 1-6368 0 0,10-1 3968 0 0</inkml:trace>
  <inkml:trace contextRef="#ctx0" brushRef="#br0" timeOffset="354.53">347 71 11314 0 0,'0'0'288'0'0,"-2"-11"5246"0"0,-7 28-4010 0 0,-42 99-420 0 0,32-55-112 0 0,18-60-962 0 0,-1 1 0 0 0,1-1 0 0 0,0 1 0 0 0,0-1-1 0 0,0 1 1 0 0,1 0 0 0 0,-1 0 0 0 0,0-1 0 0 0,1 1-1 0 0,-1 0 1 0 0,1 0 0 0 0,0 0 0 0 0,-1 0 0 0 0,1-1 0 0 0,0 1-1 0 0,0 0 1 0 0,0 0 0 0 0,0 0 0 0 0,1 0 0 0 0,-1 0-1 0 0,0 0 1 0 0,1-1 0 0 0,-1 1 0 0 0,1 0 0 0 0,0 0-1 0 0,0-1 1 0 0,0 1 0 0 0,0 0 0 0 0,0-1 0 0 0,0 1-1 0 0,0-1 1 0 0,0 1 0 0 0,0-1 0 0 0,1 1 0 0 0,-1-1-1 0 0,1 0 1 0 0,-1 0 0 0 0,1 0 0 0 0,-1 0 0 0 0,2 1-30 0 0,82 22 290 0 0,7-36-300 0 0,-54-3-3302 0 0,-24-7-4308 0 0,-12 16 4533 0 0</inkml:trace>
  <inkml:trace contextRef="#ctx0" brushRef="#br0" timeOffset="617.058">251 49 9122 0 0,'0'0'437'0'0,"0"0"26"0"0,4-10 5486 0 0,6 5-5727 0 0,-1 1 0 0 0,1 0-1 0 0,0 1 1 0 0,0 0-1 0 0,0 1 1 0 0,0 0 0 0 0,1 0-1 0 0,-1 1 1 0 0,2 1-222 0 0,0-2 97 0 0,46-2 17 0 0,-33 3-4703 0 0,-23 1 2235 0 0</inkml:trace>
  <inkml:trace contextRef="#ctx0" brushRef="#br0" timeOffset="863.992">326 144 7122 0 0,'0'0'1940'0'0,"0"0"-1441"0"0,0 0 1138 0 0,0 0-564 0 0,0 0-545 0 0,11 3 2594 0 0,79-2-4943 0 0,-82-2-268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22.52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73 62 6041 0 0,'0'0'679'0'0,"0"-6"7107"0"0,-21 98-5546 0 0,-5 30-2574 0 0,21-111-5608 0 0,4-10 3050 0 0</inkml:trace>
  <inkml:trace contextRef="#ctx0" brushRef="#br0" timeOffset="291.758">15 40 5497 0 0,'1'-6'4919'0'0,"1"-6"-2699"0"0,1 10-2123 0 0,-1 0 0 0 0,1 0 0 0 0,-1 0-1 0 0,1 0 1 0 0,-1 1 0 0 0,1-1 0 0 0,0 1 0 0 0,0-1 0 0 0,0 1-1 0 0,0 0 1 0 0,0 0 0 0 0,0 1 0 0 0,0-1 0 0 0,0 1 0 0 0,1-1-1 0 0,-1 1 1 0 0,0 0 0 0 0,2 0-97 0 0,3 0 195 0 0,0 1 0 0 0,0 0 0 0 0,0 0 0 0 0,0 1 0 0 0,-1-1 0 0 0,1 2 0 0 0,0-1 0 0 0,-1 1 0 0 0,8 4-195 0 0,-14-6 23 0 0,2 1 50 0 0,0 0 0 0 0,-1 0 0 0 0,1 0 0 0 0,-1 1 0 0 0,1 0 0 0 0,-1-1 0 0 0,0 1 1 0 0,0 0-1 0 0,0 0 0 0 0,-1 0 0 0 0,1 0 0 0 0,-1 0 0 0 0,0 1 0 0 0,0-1 0 0 0,0 0 0 0 0,0 1 0 0 0,0-1 0 0 0,-1 1-73 0 0,12 26 797 0 0,-10-25-731 0 0,-1 0 0 0 0,1 0 0 0 0,-1 0 0 0 0,0 0 0 0 0,0 1 0 0 0,0-1 0 0 0,-1 0 0 0 0,0 0 0 0 0,0 0 0 0 0,0 1 0 0 0,-1-1 0 0 0,0 0 0 0 0,0 0 0 0 0,0 0 0 0 0,0 0 0 0 0,-1 0 0 0 0,0 0 0 0 0,0 0 0 0 0,0 0 0 0 0,-1-1 0 0 0,1 1 0 0 0,-1-1 0 0 0,0 1-66 0 0,-4 2 45 0 0,-1 0-1 0 0,1-1 1 0 0,-1 1 0 0 0,0-1 0 0 0,-1-1-1 0 0,1 0 1 0 0,-1 0 0 0 0,0 0 0 0 0,-1-1-1 0 0,1-1 1 0 0,-1 0 0 0 0,1 0 0 0 0,-5 0-45 0 0,-1 2 23 0 0,-16 10 37 0 0,22-12-964 0 0,0-5-3801 0 0,8 1 2593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45.73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 62 2969 0 0,'0'0'648'0'0,"0"0"47"0"0,0 0 306 0 0,0 0 69 0 0,8-10 7605 0 0,-8 10-8582 0 0,1 0 0 0 0,-1 0 0 0 0,0 0 0 0 0,1 0 0 0 0,-1 0 1 0 0,0 0-1 0 0,1 0 0 0 0,-1 0 0 0 0,0 0 0 0 0,1 0 0 0 0,-1 0 0 0 0,0 0 0 0 0,1 0 0 0 0,-1 1 0 0 0,0-1 1 0 0,0 0-1 0 0,1 0 0 0 0,-1 0 0 0 0,0 0 0 0 0,1 1 0 0 0,-1-1 0 0 0,0 0 0 0 0,0 0 0 0 0,1 1 1 0 0,-1-1-1 0 0,0 0 0 0 0,0 1 0 0 0,0-1 0 0 0,1 0 0 0 0,-1 0 0 0 0,0 1 0 0 0,0-1 0 0 0,0 0 1 0 0,0 1-1 0 0,0-1 0 0 0,0 0 0 0 0,0 1 0 0 0,0-1 0 0 0,0 0 0 0 0,0 1 0 0 0,0-1 0 0 0,0 1 0 0 0,0-1 1 0 0,0 0-1 0 0,0 1 0 0 0,0-1 0 0 0,0 0 0 0 0,0 1 0 0 0,0-1 0 0 0,-1 0-93 0 0,1 5-208 0 0,0 169 1455 0 0,0-174-1175 0 0,0 0-13 0 0,0-20 208 0 0,7-130-60 0 0,-7 79 3 0 0,0 71-183 0 0,-1 9 181 0 0,-28 193 626 0 0,29-136-556 0 0,0-65-711 0 0,0-1-322 0 0,0 0-120 0 0,0 0-177 0 0,0 0-484 0 0,0 0-860 0 0,0 0-436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29.06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72 81 9578 0 0,'0'-3'5551'0'0,"0"-7"-2149"0"0,-1 45-3159 0 0,-2 0 0 0 0,-1-1 1 0 0,-1 1-1 0 0,-3-1 1 0 0,0 0-1 0 0,-3 3-243 0 0,9-31 84 0 0,-9 22-2557 0 0,-5-22-8113 0 0,14-7 8755 0 0</inkml:trace>
  <inkml:trace contextRef="#ctx0" brushRef="#br0" timeOffset="293.015">89 46 4465 0 0,'11'-10'7157'0'0,"34"-5"-3677"0"0,0-3-1676 0 0,-44 19-1782 0 0,1 0 1 0 0,0 1-1 0 0,0-1 0 0 0,-1 1 0 0 0,1 0 0 0 0,-1-1 0 0 0,0 1 1 0 0,1 0-1 0 0,-1 0 0 0 0,0 0 0 0 0,0 0 0 0 0,0 0 0 0 0,0 0 0 0 0,-1 0 1 0 0,1 0-1 0 0,-1 0 0 0 0,1 1 0 0 0,-1-1 0 0 0,0 0 0 0 0,1 0 1 0 0,-1 1-1 0 0,0-1 0 0 0,-1 0 0 0 0,1 0 0 0 0,0 0 0 0 0,-1 1 0 0 0,1-1 1 0 0,-1 0-1 0 0,1 0 0 0 0,-1 0 0 0 0,0 0-22 0 0,-3 8 162 0 0,0 0 0 0 0,-1 0 0 0 0,0 0 0 0 0,-1-1 0 0 0,0 0-1 0 0,-1 0 1 0 0,1-1 0 0 0,-2 0 0 0 0,1 0 0 0 0,-1 0 0 0 0,0-1 0 0 0,-6 4-162 0 0,-19 19 900 0 0,5 17 137 0 0,27-45-1002 0 0,1-1 1 0 0,-1 1 0 0 0,0 0-1 0 0,1 0 1 0 0,-1-1 0 0 0,1 1-1 0 0,0 0 1 0 0,-1 0 0 0 0,1 0-1 0 0,0 0 1 0 0,0 0 0 0 0,0 0-1 0 0,0-1 1 0 0,1 1 0 0 0,-1 0-1 0 0,0 0 1 0 0,1 0 0 0 0,-1 0-1 0 0,1-1 1 0 0,0 1 0 0 0,0 0-1 0 0,-1-1 1 0 0,1 1 0 0 0,0 0-1 0 0,0-1 1 0 0,1 1 0 0 0,-1-1-1 0 0,0 1 1 0 0,0-1 0 0 0,1 0-1 0 0,-1 0 1 0 0,1 1 0 0 0,-1-1-1 0 0,1 0 1 0 0,0 0 0 0 0,-1-1-1 0 0,1 1 1 0 0,0 0 0 0 0,0 0-1 0 0,1-1-35 0 0,75 16-2236 0 0,-71-16 774 0 0,-3 0-2985 0 0,-3 0 1111 0 0</inkml:trace>
  <inkml:trace contextRef="#ctx0" brushRef="#br0" timeOffset="632.649">334 145 12115 0 0,'-7'5'2228'0'0,"1"3"-2096"0"0,0-1 0 0 0,1 1 0 0 0,1 0 0 0 0,-1 0-1 0 0,1 0 1 0 0,1 1 0 0 0,-1-1 0 0 0,1 1 0 0 0,1 0 0 0 0,0 0 0 0 0,0 0 0 0 0,1 0-1 0 0,0 1 1 0 0,0-1 0 0 0,1 0 0 0 0,0 0 0 0 0,2 9-132 0 0,32 3 607 0 0,-27-19-504 0 0,0 0 1 0 0,0-1-1 0 0,0 0 1 0 0,0 0-1 0 0,0-1 1 0 0,1 0-1 0 0,-1 0 1 0 0,0 0-1 0 0,0-1 1 0 0,0 0-1 0 0,0-1 1 0 0,0 0-1 0 0,0 0 1 0 0,-1 0-1 0 0,1-1 1 0 0,0 0-1 0 0,-1 0 1 0 0,0-1-1 0 0,0 1 1 0 0,0-1-1 0 0,2-2-103 0 0,5-1 286 0 0,-10 5-210 0 0,-1-1 1 0 0,1 1-1 0 0,0-1 1 0 0,0 1-1 0 0,-1-1 1 0 0,0 0-1 0 0,1 0 1 0 0,-1 0-1 0 0,0 0 1 0 0,0 0-1 0 0,-1 0 1 0 0,1 0-1 0 0,-1-1 1 0 0,0 1-1 0 0,1-1 1 0 0,-2 1-1 0 0,1-1 1 0 0,0 1 0 0 0,0-4-77 0 0,14-64 604 0 0,-35 20-458 0 0,17 48-161 0 0,1 0 0 0 0,0 1 0 0 0,-1-1 0 0 0,1 1 0 0 0,-1-1 0 0 0,0 1 0 0 0,0 0-1 0 0,0 0 1 0 0,0 0 0 0 0,0 0 0 0 0,-1 1 0 0 0,1-1 0 0 0,0 1 0 0 0,-3-1 15 0 0,-7-4-201 0 0,-15-1-1094 0 0,9 7-2644 0 0,12 1 1301 0 0</inkml:trace>
  <inkml:trace contextRef="#ctx0" brushRef="#br0" timeOffset="1080.789">641 20 8074 0 0,'0'0'440'0'0,"-10"-1"5824"0"0,70-3-3125 0 0,-58 4-3105 0 0,0 0 1 0 0,0 1-1 0 0,0-1 0 0 0,0 0 1 0 0,0 1-1 0 0,0 0 0 0 0,0-1 1 0 0,-1 1-1 0 0,1 0 0 0 0,0 0 1 0 0,0 0-1 0 0,0 0 0 0 0,-1 0 0 0 0,1 0 1 0 0,-1 1-1 0 0,1-1 0 0 0,-1 0 1 0 0,1 1-1 0 0,-1 0 0 0 0,0-1 1 0 0,1 1-1 0 0,-1 0 0 0 0,0-1 1 0 0,0 1-1 0 0,0 0 0 0 0,-1 0 0 0 0,1 0 1 0 0,0 0-1 0 0,-1 0 0 0 0,1 0 1 0 0,-1 0-1 0 0,0 0 0 0 0,0 0 1 0 0,1 0-1 0 0,-1 0 0 0 0,0 0 1 0 0,-1 0-1 0 0,1 0 0 0 0,0 0 0 0 0,-1 2-34 0 0,-28 70 967 0 0,2-26-228 0 0,25-46-701 0 0,-2 3 70 0 0,0 0 0 0 0,0 1 0 0 0,0-1 0 0 0,0 1 0 0 0,1-1 0 0 0,0 1 0 0 0,0 0 0 0 0,1 1 0 0 0,-2 5-108 0 0,-5 8 204 0 0,8-19-184 0 0,0 1 0 0 0,0-1 0 0 0,0 1 0 0 0,0 0 0 0 0,0-1 0 0 0,1 1 0 0 0,-1 0-1 0 0,0-1 1 0 0,1 1 0 0 0,-1 0 0 0 0,1 0 0 0 0,0 0 0 0 0,-1 0 0 0 0,1-1 0 0 0,0 1 0 0 0,0 0 0 0 0,0 0 0 0 0,1 0 0 0 0,-1 0-1 0 0,0 0-18 0 0,38 7 204 0 0,13-16-2458 0 0,-43-2-5603 0 0,-7 7 5154 0 0</inkml:trace>
  <inkml:trace contextRef="#ctx0" brushRef="#br0" timeOffset="1328.763">576 221 6465 0 0,'0'0'1695'0'0,"0"0"16"0"0,0 0-220 0 0,0 0-362 0 0,0 0-371 0 0,0 0-227 0 0,8-8 2363 0 0,117-16-4202 0 0,-113 22 12 0 0,-2 1-1260 0 0,-1 0-2301 0 0</inkml:trace>
  <inkml:trace contextRef="#ctx0" brushRef="#br0" timeOffset="15732.856">872 60 2945 0 0,'0'0'417'0'0,"0"0"975"0"0,0 0 59 0 0,0-4 2977 0 0,-1-12-579 0 0,5-24 2730 0 0,-4 40-6541 0 0,0 0-2 0 0,0 0 11 0 0,0 0 6 0 0,0 0-2 0 0,-3 8 344 0 0,-9 109 122 0 0,-7 12 133 0 0,18-80 508 0 0,17-58-764 0 0,31 9-72 0 0,-27 0-3030 0 0,-17 5-6143 0 0,-3-4 5646 0 0,0 1-1784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4.75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8058 0 0,'0'0'629'0'0,"0"0"-2"0"0,1 4 3241 0 0,3 4-2766 0 0,8-2-1071 0 0,-1-1 0 0 0,1-1 0 0 0,1 0 0 0 0,-1 0 0 0 0,1-1-1 0 0,-1-1 1 0 0,1 0 0 0 0,0 0 0 0 0,0-2 0 0 0,0 1 0 0 0,0-2-1 0 0,12-1-30 0 0,10 1-1757 0 0,-27 1-218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5.04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22 1 8482 0 0,'0'0'284'0'0,"0"0"28"0"0,0 0 197 0 0,0 0 136 0 0,0 4 2483 0 0,-22 293 105 0 0,22-283-3355 0 0,0 14 325 0 0,0-10-2878 0 0,0-14 214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5.36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66 6 3337 0 0,'1'-2'5101'0'0,"5"-2"-1427"0"0,-7 29-3544 0 0,0-1 1 0 0,-2 0-1 0 0,-1 0 0 0 0,-1 0 1 0 0,-1-1-1 0 0,-1 0 0 0 0,-1 0 1 0 0,-4 7-131 0 0,-6 13-798 0 0,11-26-845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6.42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33 1 9242 0 0,'0'0'517'0'0,"-3"1"4734"0"0,-4 5-3715 0 0,1 17-1210 0 0,0 1 1 0 0,2 0-1 0 0,1 1 0 0 0,1-1 0 0 0,1 1 1 0 0,2 18-327 0 0,-1-38 63 0 0,-1 13 103 0 0,1-11-69 0 0,-1 0 0 0 0,1 1 0 0 0,1-1-1 0 0,-1 0 1 0 0,1 0 0 0 0,0 0 0 0 0,1 0-1 0 0,0 0 1 0 0,2 5-97 0 0,-2-10 14 0 0,1 0 0 0 0,0 1-1 0 0,0-1 1 0 0,0 0 0 0 0,0-1-1 0 0,0 1 1 0 0,0 0 0 0 0,1-1-1 0 0,-1 0 1 0 0,1 0 0 0 0,-1 0 0 0 0,1 0-1 0 0,-1 0 1 0 0,1-1 0 0 0,-1 1-1 0 0,1-1 1 0 0,3 0-14 0 0,-2 0 37 0 0,47 5 116 0 0,-4-2-737 0 0,-17 1-4211 0 0,-28-3 1581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11.67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148 85 12363 0 0,'0'0'505'0'0,"-4"-11"3304"0"0,-13 29-2355 0 0,-2 22-1008 0 0,2 1 1 0 0,1 1-1 0 0,2 0 1 0 0,1 4-447 0 0,6-22 33 0 0,5-17-258 0 0,-10 34 773 0 0,5-13-4912 0 0,7-26 2486 0 0,0-1-911 0 0</inkml:trace>
  <inkml:trace contextRef="#ctx0" brushRef="#br0" timeOffset="200.894">1 27 10522 0 0,'0'0'652'0'0,"0"0"-21"0"0,1-1 2607 0 0,10-3-2364 0 0,37-5-845 0 0,2 3 0 0 0,-1 2-1 0 0,35 2-28 0 0,-63 4-2219 0 0,-14-1-155 0 0</inkml:trace>
  <inkml:trace contextRef="#ctx0" brushRef="#br0" timeOffset="387.774">71 217 13307 0 0,'7'-6'1767'0'0,"199"-46"-1574"0"0,-141 41-5525 0 0,-51 9 1886 0 0</inkml:trace>
  <inkml:trace contextRef="#ctx0" brushRef="#br0" timeOffset="651.156">529 68 7826 0 0,'0'0'871'0'0,"-8"5"3782"0"0,-11 41-3823 0 0,2 1 0 0 0,2 0 1 0 0,1 1-1 0 0,-3 34-830 0 0,12-60 145 0 0,3-13-365 0 0,-3 18 346 0 0,4-11-3852 0 0,1-14 1476 0 0</inkml:trace>
  <inkml:trace contextRef="#ctx0" brushRef="#br0" timeOffset="960.535">503 68 7282 0 0,'13'-10'4336'0'0,"-12"8"-4207"0"0,1 1-1 0 0,0 0 0 0 0,0 0 1 0 0,0-1-1 0 0,0 1 0 0 0,0 1 1 0 0,0-1-1 0 0,0 0 0 0 0,1 0 1 0 0,-1 1-1 0 0,0-1 0 0 0,0 1 1 0 0,1 0-1 0 0,-1 0 0 0 0,0-1 0 0 0,0 2 1 0 0,1-1-1 0 0,-1 0 0 0 0,0 0 1 0 0,0 1-1 0 0,1-1 0 0 0,-1 1 1 0 0,0 0-1 0 0,0-1 0 0 0,0 1 1 0 0,0 0-1 0 0,0 0 0 0 0,0 1 0 0 0,0-1 1 0 0,0 0-1 0 0,0 1 0 0 0,-1-1 1 0 0,2 2-129 0 0,0 3 43 0 0,-1 0 0 0 0,0 1 0 0 0,0-1 0 0 0,-1 1 0 0 0,0 0 0 0 0,0-1 0 0 0,0 1 0 0 0,-1 0 0 0 0,0-1 0 0 0,0 1 0 0 0,-1 0 0 0 0,0-1 0 0 0,0 1 0 0 0,0 0 0 0 0,-1-1 0 0 0,0 0 0 0 0,0 1 0 0 0,-1-1 0 0 0,0 0 0 0 0,0 0 0 0 0,0 0 0 0 0,-1-1 0 0 0,0 1 0 0 0,0-1 0 0 0,-3 3-43 0 0,0 5 230 0 0,5-11-104 0 0,0 1 1 0 0,1 0-1 0 0,-1-1 0 0 0,1 1 0 0 0,0 0 0 0 0,0 0 0 0 0,0 0 1 0 0,0 0-1 0 0,1 0 0 0 0,-1 0 0 0 0,1 0 0 0 0,0 0 0 0 0,0 0 0 0 0,0 0 1 0 0,0 0-1 0 0,0 1 0 0 0,1-1 0 0 0,-1 0 0 0 0,1 0 0 0 0,0 0 0 0 0,0-1 1 0 0,1 4-127 0 0,4 1-34 0 0,4 5-278 0 0,-7-5-6124 0 0,-3-6 2534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7.89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26 10050 0 0,'43'-26'6319'0'0,"-39"35"-5586"0"0,2 43-158 0 0,-6-41-420 0 0,0-1-1 0 0,1 1 1 0 0,1 0 0 0 0,0 0 0 0 0,0-1 0 0 0,1 1 0 0 0,0-1-1 0 0,0 0 1 0 0,2 0 0 0 0,-1 0 0 0 0,1 0 0 0 0,4 5-155 0 0,-6-12 31 0 0,0-1 1 0 0,1 1 0 0 0,-1-1-1 0 0,0 0 1 0 0,1 0-1 0 0,-1-1 1 0 0,1 1 0 0 0,0-1-1 0 0,-1 0 1 0 0,1 0-1 0 0,0 0 1 0 0,0 0 0 0 0,0-1-1 0 0,0 1 1 0 0,2-1-32 0 0,27 6 167 0 0,44 18 388 0 0,-68-24-498 0 0,0 0-1 0 0,0-1 1 0 0,0 0 0 0 0,-1 0-1 0 0,1-1 1 0 0,0 0 0 0 0,-1-1 0 0 0,1 1-1 0 0,-1-2 1 0 0,0 1 0 0 0,0-1-1 0 0,0 0 1 0 0,0-1 0 0 0,-1 0-1 0 0,1 0 1 0 0,5-6-57 0 0,3-20-3599 0 0,-14 23 683 0 0,-1 2-645 0 0</inkml:trace>
  <inkml:trace contextRef="#ctx0" brushRef="#br0" timeOffset="263.519">207 253 14667 0 0,'-1'0'560'0'0,"0"0"1073"0"0,-1 0-1385 0 0,1 1-128 0 0,0 2 8 0 0,-8 14-32 0 0,2 3 48 0 0,-2 4-24 0 0,-1 2-40 0 0,-2-1 24 0 0,-2 3-64 0 0,-1 1-40 0 0,1 0 0 0 0,2-1-32 0 0,-1 0-296 0 0,1-2-2169 0 0,1-3-928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7.27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48 42 11442 0 0,'0'0'282'0'0,"0"0"170"0"0,0 0-257 0 0,0 0 61 0 0,0 0 29 0 0,4 5 1770 0 0,-3 197-324 0 0,-4-96-1889 0 0,3-99-3549 0 0,0-6 276 0 0</inkml:trace>
  <inkml:trace contextRef="#ctx0" brushRef="#br0" timeOffset="277.651">1 22 8426 0 0,'0'0'581'0'0,"7"-8"2620"0"0,0 5-2980 0 0,1 1 1 0 0,-1 0 0 0 0,1 0-1 0 0,0 0 1 0 0,0 1-1 0 0,0 0 1 0 0,-1 1-1 0 0,1-1 1 0 0,0 2-1 0 0,0-1 1 0 0,0 1-1 0 0,0 0 1 0 0,0 1-1 0 0,-1 0 1 0 0,1 0-1 0 0,0 1 1 0 0,-1-1-1 0 0,0 2 1 0 0,6 2-222 0 0,40 28 1269 0 0,50 75 1163 0 0,-80-61-1900 0 0,-22-46-511 0 0,0 0-1 0 0,0 0 1 0 0,0 0 0 0 0,0 0 0 0 0,-1 0-1 0 0,1 0 1 0 0,0 0 0 0 0,-1 0 0 0 0,0 0-1 0 0,1 1 1 0 0,-1-1 0 0 0,0 0 0 0 0,0 0-1 0 0,0 0 1 0 0,-1 0 0 0 0,1 1 0 0 0,0-1-1 0 0,-1 0 1 0 0,0 0 0 0 0,1 0 0 0 0,-1 0-1 0 0,0 0 1 0 0,0 0 0 0 0,0 0 0 0 0,0 0-1 0 0,0 0 1 0 0,-1-1 0 0 0,1 1 0 0 0,-1 0-1 0 0,1-1 1 0 0,-1 1 0 0 0,1-1 0 0 0,-1 1-1 0 0,0-1 1 0 0,0 1-21 0 0,-69 33 123 0 0,-79 8-2006 0 0,134-36-2210 0 0,11-4 893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6.80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0 469 11658 0 0,'9'-7'3565'0'0,"0"-13"-2767"0"0,-8 17-470 0 0,35-95 1894 0 0,-23 45-1438 0 0,-5 17-659 0 0,1 1 0 0 0,1 0 1 0 0,2 1-1 0 0,2 0 1 0 0,1 1-1 0 0,2-1-125 0 0,-15 31-6 0 0,-1 0 0 0 0,1 0 0 0 0,0 0 0 0 0,0 0 0 0 0,1 0 0 0 0,-1 1 0 0 0,0-1 0 0 0,1 1 0 0 0,0-1 0 0 0,-1 1 0 0 0,1 0 0 0 0,0 0 0 0 0,0 0 0 0 0,0 1 0 0 0,0-1 0 0 0,1 1 0 0 0,-1-1 0 0 0,0 1 0 0 0,1 0 1 0 0,-1 0-1 0 0,1 1 0 0 0,-1-1 0 0 0,1 1 6 0 0,-2 0 4 0 0,-1 1 0 0 0,0-1 1 0 0,0 1-1 0 0,0 0 1 0 0,0-1-1 0 0,0 1 1 0 0,-1 0-1 0 0,1 0 0 0 0,0 0 1 0 0,0 0-1 0 0,0 0 1 0 0,-1 0-1 0 0,1 0 1 0 0,0 0-1 0 0,-1 0 0 0 0,1 0 1 0 0,-1 0-1 0 0,1 0 1 0 0,-1 0-1 0 0,0 0 1 0 0,1 0-1 0 0,-1 1 0 0 0,0-1 1 0 0,0 0-1 0 0,0 0 1 0 0,0 0-1 0 0,0 1-4 0 0,1 3 1 0 0,16 93 28 0 0,-14-73-17 0 0,0 0 1 0 0,2 0 0 0 0,1-1 0 0 0,1 0 0 0 0,1 0-1 0 0,1 0 1 0 0,8 13-13 0 0,26 14-1500 0 0,-39-46-1975 0 0,-3-2 933 0 0</inkml:trace>
  <inkml:trace contextRef="#ctx0" brushRef="#br0" timeOffset="266.295">177 315 9834 0 0,'0'0'1354'0'0,"0"0"916"0"0,0 0-1654 0 0,0 0-564 0 0,0 0-10 0 0,7 0 398 0 0,146 4-2504 0 0,-136-5 122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5.68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30 0 4745 0 0,'0'0'1323'0'0,"0"0"72"0"0,0 0-191 0 0,0 0-373 0 0,0 0-196 0 0,0 0-70 0 0,0 6 2068 0 0,-11 302 101 0 0,8-269-2899 0 0,-2 23 455 0 0,-5-22-4708 0 0,9-38 1192 0 0</inkml:trace>
  <inkml:trace contextRef="#ctx0" brushRef="#br0" timeOffset="317.744">348 41 3281 0 0,'0'0'1308'0'0,"-6"6"2209"0"0,-18 33-1606 0 0,-169 121 4505 0 0,176-126-5456 0 0,-1 7-304 0 0,19-38-644 0 0,-1-1 0 0 0,1 1 0 0 0,0 0 0 0 0,0-1-1 0 0,1 1 1 0 0,-1-1 0 0 0,1 1 0 0 0,-1-1 0 0 0,1 0 0 0 0,0 0-1 0 0,-1 0 1 0 0,1 0 0 0 0,0 0 0 0 0,0 0 0 0 0,1 0 0 0 0,-1-1-1 0 0,0 1 1 0 0,1-1 0 0 0,-1 1 0 0 0,1-1 0 0 0,-1 0 0 0 0,1 0 0 0 0,-1 0-1 0 0,1 0 1 0 0,0-1 0 0 0,0 1 0 0 0,-1-1 0 0 0,1 1 0 0 0,0-1-1 0 0,0 0 1 0 0,0 0 0 0 0,2-1-12 0 0,12 4-55 0 0,-12-2-28 0 0,6 2-2099 0 0,-4 1-3462 0 0,-5-1 581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8:53.21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216 10 2048 0 0,'0'0'1231'0'0,"0"0"-173"0"0,0 0 437 0 0,0 0 111 0 0,0 0-505 0 0,0 0-195 0 0,0 0-162 0 0,0 0-59 0 0,0 0-31 0 0,0 0-123 0 0,0 0-101 0 0,0 0-52 0 0,0 0-17 0 0,0 0-19 0 0,0 0 18 0 0,2-9 4541 0 0,-17 81-3898 0 0,-88 270 1137 0 0,38-157-1470 0 0,50-168-1052 0 0,-1-19-8172 0 0,14 0 5323 0 0,0-3-1685 0 0</inkml:trace>
  <inkml:trace contextRef="#ctx0" brushRef="#br0" timeOffset="388.202">49 234 4313 0 0,'3'-11'3519'0'0,"31"-55"13"0"0,-31 62-3392 0 0,0-1-1 0 0,1 1 1 0 0,-1 0 0 0 0,1 0 0 0 0,0 0 0 0 0,0 0-1 0 0,0 0 1 0 0,0 1 0 0 0,1 0 0 0 0,0 0 0 0 0,-1 0 0 0 0,1 1-1 0 0,0-1 1 0 0,0 1 0 0 0,0 0-140 0 0,12-6 326 0 0,-6 2-214 0 0,1 1 1 0 0,0 0 0 0 0,0 1-1 0 0,0 0 1 0 0,1 1-1 0 0,-1 0 1 0 0,1 1-1 0 0,2 1-112 0 0,62-24 307 0 0,-70 24-186 0 0,0 1 1 0 0,0 0-1 0 0,-1 0 1 0 0,1 1-1 0 0,0 0 1 0 0,0 0-1 0 0,-1 0 0 0 0,1 1 1 0 0,-1 0-1 0 0,0 0 1 0 0,1 1-1 0 0,-1 0 1 0 0,0 0-1 0 0,0 0 1 0 0,4 4-122 0 0,10 25 1219 0 0,-20-29-1173 0 0,1-1 1 0 0,0 0-1 0 0,-1 1 1 0 0,0-1 0 0 0,1 1-1 0 0,-1-1 1 0 0,0 1-1 0 0,0-1 1 0 0,0 0 0 0 0,-1 1-1 0 0,1-1 1 0 0,-1 1 0 0 0,1-1-1 0 0,-1 0 1 0 0,0 1-1 0 0,0-1 1 0 0,0 0 0 0 0,0 0-1 0 0,-1 2-46 0 0,-3 9 117 0 0,3-10-105 0 0,-1 1 0 0 0,1-1-1 0 0,-1 0 1 0 0,1 0 0 0 0,-1 0-1 0 0,0 0 1 0 0,0 0 0 0 0,0-1-1 0 0,-1 1 1 0 0,1-1 0 0 0,-1 0-1 0 0,1 0 1 0 0,-1 0 0 0 0,0-1-1 0 0,1 1 1 0 0,-1-1 0 0 0,0 0-1 0 0,0 0 1 0 0,-4 1-12 0 0,-20 8 24 0 0,-27 7-708 0 0,28-9-5004 0 0,22-6 2763 0 0</inkml:trace>
  <inkml:trace contextRef="#ctx0" brushRef="#br0" timeOffset="848.824">749 150 6897 0 0,'0'0'706'0'0,"-9"0"5970"0"0,0 34-5533 0 0,-15 80 248 0 0,-25 93-768 0 0,36-165-582 0 0,-15 40-2281 0 0,26-80 635 0 0,1 0-993 0 0</inkml:trace>
  <inkml:trace contextRef="#ctx0" brushRef="#br0" timeOffset="1261.943">705 158 5009 0 0,'6'-6'3976'0'0,"3"0"-3685"0"0,1 0 1 0 0,0 1 0 0 0,0 0 0 0 0,0 1-1 0 0,1 0 1 0 0,-1 0 0 0 0,1 1 0 0 0,0 1 0 0 0,0 0-1 0 0,0 1 1 0 0,0 0 0 0 0,0 0 0 0 0,0 1-1 0 0,1 0 1 0 0,-1 1 0 0 0,0 1 0 0 0,0 0-1 0 0,0 0 1 0 0,0 1 0 0 0,-1 0 0 0 0,1 1 0 0 0,-1 0-1 0 0,6 4-291 0 0,1 28 1145 0 0,-15-31-1078 0 0,-1 0 1 0 0,0 1-1 0 0,0-1 1 0 0,0 0 0 0 0,-1 1-1 0 0,0-1 1 0 0,0 1 0 0 0,0-1-1 0 0,-1 1 1 0 0,0-1-1 0 0,0 1 1 0 0,0-1 0 0 0,0 0-1 0 0,-1 1 1 0 0,0-1 0 0 0,0 0-1 0 0,-3 5-67 0 0,1-1 46 0 0,-5 2 76 0 0,-92 71 148 0 0,57-61-29 0 0,43-20-240 0 0,0 0 0 0 0,0 0-1 0 0,1 0 1 0 0,-1 0 0 0 0,0 0 0 0 0,1 0 0 0 0,-1 1-1 0 0,0-1 1 0 0,1 0 0 0 0,0 0 0 0 0,-1 1 0 0 0,1-1-1 0 0,0 0 1 0 0,-1 1 0 0 0,1-1 0 0 0,0 0 0 0 0,0 0-1 0 0,0 1 1 0 0,0-1 0 0 0,1 0 0 0 0,-1 1 0 0 0,0-1-1 0 0,0 0 1 0 0,1 1 0 0 0,-1-1 0 0 0,1 0 0 0 0,-1 0-1 0 0,1 0 1 0 0,-1 1 0 0 0,1-1 0 0 0,0 0 0 0 0,0 0-1 0 0,-1 0 1 0 0,1 0 0 0 0,0 0 0 0 0,0 0 0 0 0,0 0-1 0 0,0-1 1 0 0,0 1 0 0 0,0 0 0 0 0,1 0 0 0 0,-1-1-1 0 0,0 1 1 0 0,0-1 0 0 0,1 1-1 0 0,135 63-152 0 0,-128-56-3403 0 0,-8-6 1273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9:00.28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91 5465 0 0,'9'-9'3921'0'0,"19"4"-3061"0"0,-21 4-616 0 0,165-18 2692 0 0,-40 2-967 0 0,97 3-1969 0 0,107 11 548 0 0,100-20 505 0 0,119 37-700 0 0,-276-13-262 0 0,49 24 46 0 0,238-26 160 0 0,-327 9-147 0 0,472-7 867 0 0,-48-11 392 0 0,-658 10-1457 0 0,225-5 296 0 0,-132-4-3353 0 0,-59 4-1064 0 0,-26 3 803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9:07.22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0 100 792 0 0,'0'0'548'0'0,"0"0"-30"0"0,0 0 173 0 0,21 0 3083 0 0,122 10-876 0 0,275-7-2189 0 0,-169-8-612 0 0,57 9-6 0 0,-77-12-44 0 0,17-9-30 0 0,-2-3 3 0 0,1 4 9 0 0,-162 14-43 0 0,245-11-19 0 0,29-8 131 0 0,-271 14-72 0 0,98 1-13 0 0,118 5 8 0 0,-24 22-1 0 0,-60-3 74 0 0,28-10 800 0 0,-21-3-630 0 0,-76-5-357 0 0,-144 1-1737 0 0,-3 1-659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9:08.60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54 2353 0 0,'0'0'258'0'0,"0"0"81"0"0,10-9 3929 0 0,5 3-3922 0 0,0 0 0 0 0,0 1 0 0 0,1 0 0 0 0,0 1 0 0 0,0 1 0 0 0,0 0 0 0 0,0 1 0 0 0,9 1-346 0 0,245-4 1211 0 0,-10 6-935 0 0,156-6-239 0 0,57 4 182 0 0,-198 7-112 0 0,-187-2-80 0 0,120 3 131 0 0,117-14-158 0 0,-172 0 52 0 0,84 9-52 0 0,112 7 43 0 0,-86-14-26 0 0,-126 5 35 0 0,135 19-52 0 0,-137-11-3 0 0,-1-5-1 0 0,18-7 4 0 0,-64 1-50 0 0,127-2 198 0 0,-17 28-411 0 0,-130-19-2920 0 0,-45-3 602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9:09.93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43 88 4297 0 0,'-15'-6'3889'0'0,"1"4"-3283"0"0,1 1-384 0 0,21 0 1314 0 0,143-19-840 0 0,484-5-230 0 0,-265 12 118 0 0,247 4-483 0 0,-43 7 38 0 0,542-1-86 0 0,-481 9-75 0 0,-152 4 146 0 0,-368-8-116 0 0,0-5 1 0 0,11-6-9 0 0,77-1 207 0 0,-117 9-3627 0 0,-72 1 102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09:11.22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24 5105 0 0,'0'0'173'0'0,"0"0"113"0"0,0 0-117 0 0,0 0-50 0 0,10 2 481 0 0,-9 0-483 0 0,-1 0 1 0 0,1-1-1 0 0,0 1 1 0 0,0-1-1 0 0,0 0 0 0 0,0 1 1 0 0,0-1-1 0 0,0 0 0 0 0,0 1 1 0 0,1-1-1 0 0,-1 0 1 0 0,0 0-1 0 0,1 0 0 0 0,-1 0 1 0 0,1 0-1 0 0,-1 0 0 0 0,1-1 1 0 0,-1 1-1 0 0,1 0 1 0 0,-1-1-1 0 0,1 1 0 0 0,0-1 1 0 0,-1 0-1 0 0,1 1 0 0 0,0-1 1 0 0,0 0-1 0 0,-1 0 1 0 0,1 0-1 0 0,1 0-117 0 0,9 2-70 0 0,17 2 216 0 0,-1 0 0 0 0,1-2 0 0 0,0-1 0 0 0,21-3-146 0 0,0 2 79 0 0,8-1 128 0 0,-1-3 1 0 0,0-2 0 0 0,13-4-208 0 0,52-9 153 0 0,1 6 0 0 0,0 5-1 0 0,27 6-152 0 0,245 10 72 0 0,238-11-101 0 0,-376 13 60 0 0,194 1 1 0 0,69-17-6 0 0,-82 6 28 0 0,-215 6-66 0 0,2-6 17 0 0,315-3 123 0 0,-201 13-30 0 0,-265-10-1303 0 0,-62 1-235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10.53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179 36 4689 0 0,'0'0'1396'0'0,"0"0"53"0"0,0 0-29 0 0,0 0-259 0 0,0 0-262 0 0,0 0-240 0 0,-3 6 1886 0 0,-45 199 221 0 0,35-136-2537 0 0,12-56-203 0 0,-2 4-144 0 0,0-8-5120 0 0,1-7 1749 0 0</inkml:trace>
  <inkml:trace contextRef="#ctx0" brushRef="#br0" timeOffset="504.637">8 29 7562 0 0,'0'0'670'0'0,"-7"0"7029"0"0,153-12-6888 0 0,-105 5-774 0 0,-1 2-1 0 0,0 2 1 0 0,25 2-37 0 0,-13 1 138 0 0,-50 1-66 0 0,-1 1 0 0 0,0-1-1 0 0,0 1 1 0 0,0 0-1 0 0,0-1 1 0 0,0 1 0 0 0,0 0-1 0 0,0 0 1 0 0,0 0-1 0 0,-1 0 1 0 0,1 0 0 0 0,-1-1-1 0 0,1 1 1 0 0,-1 0-1 0 0,0 0 1 0 0,0 0 0 0 0,0 0-1 0 0,0 0 1 0 0,0 0-1 0 0,0 0 1 0 0,-1 0 0 0 0,1 0-1 0 0,-1 0 1 0 0,1 0-1 0 0,-1 0 1 0 0,0 0 0 0 0,1-1-1 0 0,-1 1-71 0 0,0 0 56 0 0,-29 87 1020 0 0,23-74-1024 0 0,1 0 0 0 0,1 0 0 0 0,0 0-1 0 0,1 1 1 0 0,0-1 0 0 0,2 1 0 0 0,0 0 0 0 0,0 1-52 0 0,3-15 13 0 0,0 0 0 0 0,0 0 0 0 0,0 0 1 0 0,1-1-1 0 0,-1 1 0 0 0,0 0 0 0 0,1-1 0 0 0,-1 1 1 0 0,1 0-1 0 0,-1-1 0 0 0,1 0 0 0 0,0 1 0 0 0,-1-1 1 0 0,1 0-1 0 0,0 0 0 0 0,0 0 0 0 0,0 0 0 0 0,0 0 1 0 0,0 0-1 0 0,0-1 0 0 0,0 1 0 0 0,0-1 0 0 0,1 1 1 0 0,-1-1-1 0 0,0 0 0 0 0,0 0 0 0 0,0 0 0 0 0,0 0 0 0 0,2 0-13 0 0,60-18 498 0 0,-50 12-307 0 0,-10 3-118 0 0,-1 0 1 0 0,1 0-1 0 0,-1 0 1 0 0,0 0-1 0 0,0 0 1 0 0,0-1-1 0 0,0 1 1 0 0,0-1 0 0 0,-1 0-1 0 0,0 0 1 0 0,0 0-1 0 0,0 0 1 0 0,0 0-1 0 0,0-1 1 0 0,-1 1-1 0 0,0-1-73 0 0,12-24 303 0 0,-10 23-286 0 0,-1 1 1 0 0,0-1 0 0 0,0 1-1 0 0,-1-1 1 0 0,0 1 0 0 0,0-1-1 0 0,0 0 1 0 0,0 0 0 0 0,-1 0-1 0 0,0 0 1 0 0,0 1 0 0 0,-1-1-1 0 0,0 0 1 0 0,0 0 0 0 0,0 0-1 0 0,-1 1 1 0 0,1-1 0 0 0,-1 1-1 0 0,-1-1 1 0 0,-1-3-18 0 0,-30-13-572 0 0,7 19-3601 0 0,16 4 1191 0 0,-2 3-2214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3:13:06.325"/>
    </inkml:context>
    <inkml:brush xml:id="br0">
      <inkml:brushProperty name="width" value="0.025" units="cm"/>
      <inkml:brushProperty name="height" value="0.025" units="cm"/>
      <inkml:brushProperty name="color" value="#FFFFFF"/>
    </inkml:brush>
    <inkml:brush xml:id="br1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476 997 2048 0 0,'0'0'-588'0'0,"0"0"190"0"0,1-20 1749 0 0,0 17-1341 0 0,0 0 1 0 0,0 1 0 0 0,1-1 0 0 0,0 0 0 0 0,-1 1-1 0 0,1-1 1 0 0,0 1 0 0 0,0 0 0 0 0,0-1 0 0 0,1 1 0 0 0,-1 0-1 0 0,1 0 1 0 0,-1 0 0 0 0,1 1 0 0 0,-1-1 0 0 0,1 1 0 0 0,0-1-1 0 0,0 1 1 0 0,0 0 0 0 0,0 0 0 0 0,0 0 0 0 0,0 1-1 0 0,0-1 1 0 0,0 1 0 0 0,0-1 0 0 0,2 1-11 0 0,184-30 737 0 0,109-27-321 0 0,-270 44 1143 0 0,-48 1-1340 0 0,-97-13 60 0 0,75 19-74 0 0,-48-6 182 0 0,-1 4 0 0 0,0 4-387 0 0,-177-2 143 0 0,201 3 251 0 0,68 3-380 0 0,-1 0 0 0 0,1 0 0 0 0,-1 0 0 0 0,0-1 0 0 0,1 1 0 0 0,-1 0-1 0 0,1 0 1 0 0,-1-1 0 0 0,0 1 0 0 0,1 0 0 0 0,-1-1 0 0 0,0 1 0 0 0,0 0 0 0 0,1-1 0 0 0,-1 1-1 0 0,0-1 1 0 0,0 1 0 0 0,1-1 0 0 0,-1 1 0 0 0,0 0 0 0 0,0-1 0 0 0,0 1 0 0 0,0-1 0 0 0,0 1 0 0 0,0-1-1 0 0,0 1 1 0 0,0-1 0 0 0,0 1 0 0 0,0-1 0 0 0,0 1 0 0 0,0 0 0 0 0,0-1 0 0 0,0 1 0 0 0,0-1-1 0 0,0 1 1 0 0,-1-1 0 0 0,1 1 0 0 0,0 0 0 0 0,0-1 0 0 0,0 1 0 0 0,-1-1 0 0 0,1 1 0 0 0,0 0-1 0 0,-1-1 1 0 0,1 1 0 0 0,0 0 0 0 0,-1-1 0 0 0,1 1 0 0 0,0 0 0 0 0,-1-1 0 0 0,1 1 0 0 0,-1 0-1 0 0,1 0 1 0 0,0 0 0 0 0,-1-1 0 0 0,1 1 0 0 0,-1 0 0 0 0,1 0 0 0 0,-1 0 0 0 0,1 0 0 0 0,-1 0-1 0 0,1 0 1 0 0,0 0 0 0 0,-1 0 0 0 0,0 0-14 0 0,22-7 43 0 0,0 1 0 0 0,0 1-1 0 0,0 0 1 0 0,1 2 0 0 0,-1 1 0 0 0,1 0-1 0 0,0 2 1 0 0,4 0-43 0 0,13-1 26 0 0,19-1 101 0 0,0 2 0 0 0,0 2 0 0 0,0 4 0 0 0,35 7-127 0 0,-82-10 98 0 0,41 15 260 0 0,-72-2 141 0 0,-12-4-330 0 0,0-1 0 0 0,0-2 0 0 0,-1-2 0 0 0,0-1-1 0 0,-2-1-168 0 0,10-1 151 0 0,-152 25 679 0 0,132-16-845 0 0,59-3 51 0 0,8-8-38 0 0,1-1 1 0 0,-1-1-1 0 0,1-1 1 0 0,-1-1-1 0 0,0-1 1 0 0,1-1-1 0 0,-2-1 1 0 0,1-1-1 0 0,18-7 2 0 0,59-13-600 0 0,-70 24-591 0 0,-11 4-3391 0 0,-14-1 3066 0 0</inkml:trace>
  <inkml:trace contextRef="#ctx0" brushRef="#br1" timeOffset="12205.105">674 785 328 0 0,'-9'-4'2961'0'0,"-6"-1"-2579"0"0,-1 0-1 0 0,1 1 1 0 0,-1 1 0 0 0,1 0 0 0 0,-1 1 0 0 0,-15 0-382 0 0,42 10 52 0 0,45 1-79 0 0,0-2 1 0 0,0-3-1 0 0,1-2 0 0 0,35-4 27 0 0,-9 1-13 0 0,110-4 76 0 0,-95-2 967 0 0,-98 7-1013 0 0,0-1-1 0 0,0 1 0 0 0,0 0 0 0 0,0 0 1 0 0,0 0-1 0 0,-1-1 0 0 0,1 1 1 0 0,0 0-1 0 0,0 0 0 0 0,0 0 0 0 0,0-1 1 0 0,0 1-1 0 0,0 0 0 0 0,0 0 0 0 0,0 0 1 0 0,0-1-1 0 0,0 1 0 0 0,0 0 0 0 0,0 0 1 0 0,0 0-1 0 0,0-1 0 0 0,1 1 1 0 0,-1 0-1 0 0,0 0 0 0 0,0 0 0 0 0,0-1 1 0 0,0 1-1 0 0,0 0 0 0 0,0 0 0 0 0,0 0 1 0 0,1 0-1 0 0,-1-1 0 0 0,0 1 0 0 0,0 0 1 0 0,0 0-1 0 0,0 0 0 0 0,1 0 0 0 0,-1 0 1 0 0,0 0-1 0 0,0 0 0 0 0,0 0 1 0 0,0-1-1 0 0,1 1 0 0 0,-1 0 0 0 0,0 0 1 0 0,0 0-1 0 0,0 0 0 0 0,1 0 0 0 0,-1 0 1 0 0,0 0-1 0 0,0 0-16 0 0,-167 14 164 0 0,83 0-75 0 0,-241 50-54 0 0,297-57-10 0 0,-1-1 1 0 0,0-2-1 0 0,0-1 0 0 0,0-1 1 0 0,-6-1-26 0 0,36-1-1 0 0,-1-1 0 0 0,1 1 0 0 0,-1 0 1 0 0,0 0-1 0 0,1 0 0 0 0,-1 0 1 0 0,0-1-1 0 0,1 1 0 0 0,-1 0 0 0 0,0 0 1 0 0,1-1-1 0 0,-1 1 0 0 0,0 0 0 0 0,0-1 1 0 0,1 1-1 0 0,-1 0 0 0 0,0-1 1 0 0,0 1-1 0 0,0-1 0 0 0,1 1 0 0 0,-1 0 1 0 0,0-1-1 0 0,0 1 0 0 0,0 0 0 0 0,0-1 1 0 0,0 1-1 0 0,0-1 0 0 0,0 1 0 0 0,0-1 1 0 0,0 1-1 0 0,0 0 0 0 0,0-1 1 0 0,0 1-1 0 0,0-1 0 0 0,0 1 0 0 0,0 0 1 0 0,0-1-1 0 0,-1 1 0 0 0,1 0 0 0 0,0-1 1 0 0,0 1-1 0 0,0-1 0 0 0,-1 1 0 0 0,1 0 1 0 0,0-1-1 0 0,0 1 0 0 0,-1 0 1 0 0,1 0-1 0 0,0-1 0 0 0,-1 1 0 0 0,1 0 1 0 0,0 0-1 0 0,-1-1 0 0 0,1 1 0 0 0,-1 0 1 0 0,1 0-1 0 0,0 0 0 0 0,-1 0 1 0 0,1 0-1 0 0,0-1 0 0 0,-1 1 0 0 0,0 0 1 0 0,38-17 16 0 0,0 1-1 0 0,1 3 1 0 0,0 0-1 0 0,1 3 1 0 0,33-5-16 0 0,43 4 26 0 0,-122 20 37 0 0,-361 70-4 0 0,188-63 14 0 0,180-16-113 0 0,0 0 27 0 0,11-6 34 0 0,69-13-294 0 0,-56 14 230 0 0,-1-1 1 0 0,1 0-1 0 0,-1-2 0 0 0,0-1 0 0 0,8-4 43 0 0,6-11 60 0 0,-37 23-60 0 0,0 1-1 0 0,-1-1 1 0 0,1 1-1 0 0,0-1 1 0 0,0 1-1 0 0,-1-1 0 0 0,1 1 1 0 0,0 0-1 0 0,-1-1 1 0 0,1 1-1 0 0,-1-1 1 0 0,1 1-1 0 0,0 0 1 0 0,-1-1-1 0 0,1 1 1 0 0,-1 0-1 0 0,1-1 0 0 0,-1 1 1 0 0,1 0-1 0 0,-1 0 1 0 0,1 0-1 0 0,-1-1 1 0 0,0 1-1 0 0,1 0 1 0 0,-1 0-1 0 0,1 0 1 0 0,-1 0-1 0 0,1 0 1 0 0,-1 0-1 0 0,1 0 0 0 0,-1 0 1 0 0,0 0-1 0 0,1 0 1 0 0,-1 0-1 0 0,1 1 1 0 0,-1-1-1 0 0,1 0 1 0 0,-1 0 0 0 0,-1 0 4 0 0,-191 19-144 0 0,193-19-16 0 0,0 0-10 0 0,5-2-92 0 0,382-105 456 0 0,-386 107-186 0 0,0-1 1 0 0,-1 1 0 0 0,1 0-1 0 0,0-1 1 0 0,-1 1 0 0 0,1-1-1 0 0,-1 1 1 0 0,1 0 0 0 0,0-1-1 0 0,-1 1 1 0 0,1-1 0 0 0,-1 0-1 0 0,1 1 1 0 0,-1-1 0 0 0,0 1-1 0 0,1-1 1 0 0,-1 0 0 0 0,0 1-1 0 0,1-1 1 0 0,-1 0 0 0 0,0 1-1 0 0,0-1 1 0 0,1 0 0 0 0,-1 0-1 0 0,0 1 1 0 0,0-1 0 0 0,0 0-1 0 0,0 0 1 0 0,0 1 0 0 0,0-1-1 0 0,0 0 1 0 0,0 1 0 0 0,-1-1-1 0 0,1 0 1 0 0,0 0 0 0 0,0 1-1 0 0,-1-1 1 0 0,1 0 0 0 0,0 1-1 0 0,-1-1 1 0 0,1 0 0 0 0,0 1-1 0 0,-1-1 1 0 0,1 1 0 0 0,-1-1-1 0 0,1 1 1 0 0,-1-1 0 0 0,1 1-1 0 0,-1-1 1 0 0,0 1 0 0 0,1-1-1 0 0,-1 1 1 0 0,1 0 0 0 0,-1-1-1 0 0,0 1 1 0 0,0 0 0 0 0,1 0-1 0 0,-2-1-12 0 0,-78-8 80 0 0,23-15-36 0 0,-90 15 112 0 0,71 9-170 0 0,30 0 58 0 0,46 0-75 0 0,14-3 31 0 0,238-34 9 0 0,47 3 14 0 0,-255 26 92 0 0,-60 5-126 0 0,-41 6 19 0 0,0 3 0 0 0,0 2 0 0 0,-4 3-8 0 0,-5 1-27 0 0,-221 41 17 0 0,280-51 12 0 0,5-2 1 0 0,-1 0-1 0 0,0 0 1 0 0,1 1-1 0 0,-1-1 1 0 0,1 1-1 0 0,-1 0 0 0 0,1 0 1 0 0,0 0-1 0 0,-1 0 1 0 0,1 0-1 0 0,0 0 1 0 0,-1 1-1 0 0,1-1 1 0 0,0 1-1 0 0,0-1 1 0 0,0 1-1 0 0,0 0 0 0 0,0 1-2 0 0,3-2 3 0 0,-1 1-1 0 0,1-1 0 0 0,0 0 0 0 0,0 1 1 0 0,0-1-1 0 0,1 0 0 0 0,-1 0 0 0 0,0 0 0 0 0,0 0 1 0 0,1 0-1 0 0,-1 0 0 0 0,0 0 0 0 0,1-1 0 0 0,-1 1 1 0 0,1 0-1 0 0,-1-1 0 0 0,1 1 0 0 0,-1-1 1 0 0,1 0-1 0 0,0 1 0 0 0,0-1-2 0 0,0 0-4 0 0,20 5 5 0 0,0-1-1 0 0,0 0 1 0 0,0-2-1 0 0,0-1 1 0 0,0-1-1 0 0,16-2 0 0 0,-8 1 8 0 0,24 0 9 0 0,62-2 348 0 0,1 4 0 0 0,91 15-365 0 0,-158-1-11 0 0,-49-14 14 0 0,-1 0 0 0 0,0 0 1 0 0,1-1-1 0 0,-1 1 0 0 0,0 0 0 0 0,0 0 1 0 0,1 0-1 0 0,-1 0 0 0 0,0 0 1 0 0,0 0-1 0 0,0 0 0 0 0,0 0 0 0 0,0 0 1 0 0,0 0-1 0 0,-1-1 0 0 0,1 1 0 0 0,0 0 1 0 0,0 0-1 0 0,-1 0 0 0 0,1 0 0 0 0,0 0 1 0 0,-1 0-1 0 0,1-1 0 0 0,-1 1 0 0 0,1 0 1 0 0,-1 0-1 0 0,0-1 0 0 0,1 1 0 0 0,-1 0 1 0 0,0-1-1 0 0,1 1 0 0 0,-1 0 1 0 0,0-1-1 0 0,0 1 0 0 0,1-1 0 0 0,-2 1-3 0 0,-113 32 18 0 0,97-29-25 0 0,-255 63 110 0 0,-34 1 13 0 0,167-35-92 0 0,123-12-78 0 0,28-16 114 0 0,27-2-58 0 0,0-3-1 0 0,0-1 0 0 0,0-2 1 0 0,36-7-2 0 0,-46 6 18 0 0,68-9-17 0 0,173-16 30 0 0,-252 28-31 0 0,122-4-1 0 0,0 6 0 0 0,15 6 1 0 0,172 17 21 0 0,-23 5 58 0 0,-177-12-69 0 0,-127-17-10 0 0,0 0 0 0 0,1 0 0 0 0,-1 1-1 0 0,1-1 1 0 0,-1 0 0 0 0,1 0-1 0 0,0 0 1 0 0,-1 1 0 0 0,1-1 0 0 0,-1 0-1 0 0,1 0 1 0 0,-1 1 0 0 0,1-1-1 0 0,0 0 1 0 0,-1 1 0 0 0,1-1 0 0 0,-1 1-1 0 0,1-1 1 0 0,0 0 0 0 0,0 1 0 0 0,-1-1-1 0 0,1 1 1 0 0,0-1 0 0 0,0 1-1 0 0,-1-1 1 0 0,1 1 0 0 0,0-1 0 0 0,0 1-1 0 0,0-1 1 0 0,0 1 0 0 0,0-1-1 0 0,0 1 1 0 0,0-1 0 0 0,0 1 0 0 0,0-1-1 0 0,0 1 1 0 0,0-1 0 0 0,0 1-1 0 0,0-1 1 0 0,0 1 0 0 0,1-1 0 0 0,-1 1-1 0 0,0-1 1 0 0,0 1 0 0 0,1-1 0 0 0,-1 1-1 0 0,0-1 1 0 0,0 1 0 0 0,1-1-1 0 0,-1 0 1 0 0,1 1 0 0 0,-1-1 0 0 0,0 0-1 0 0,1 1 1 0 0,-1-1 0 0 0,1 0-1 0 0,-1 1 1 0 0,0-1 0 0 0,1 0 0 0 0,-1 0-1 0 0,1 0 1 0 0,-1 1 0 0 0,-118 9-27 0 0,26 16 63 0 0,-93-9-58 0 0,-170 11 36 0 0,294-26 34 0 0,64-9-49 0 0,33-7-1 0 0,0 1 0 0 0,1 2 0 0 0,0 1 0 0 0,1 3-1 0 0,36-4 3 0 0,-9 1 8 0 0,-24 3 0 0 0,137-23 36 0 0,21 6-44 0 0,-143 19 41 0 0,-1 3-1 0 0,1 3 1 0 0,14 3-41 0 0,1 14-90 0 0,-70-17 92 0 0,-1 0-1 0 0,1-1 0 0 0,0 1 0 0 0,-1 0 1 0 0,1 0-1 0 0,-1 0 0 0 0,1-1 0 0 0,-1 1 1 0 0,0 0-1 0 0,1 0 0 0 0,-1 0 0 0 0,0 0 1 0 0,0 0-1 0 0,0 0 0 0 0,1 0 0 0 0,-1-1 1 0 0,0 1-1 0 0,0 0 0 0 0,0 0 0 0 0,-1 0 1 0 0,1 0-1 0 0,0 0 0 0 0,0 0 0 0 0,0 0 0 0 0,-1 0 1 0 0,1 0-1 0 0,0-1 0 0 0,-1 1 0 0 0,1 0 1 0 0,-1 0-1 0 0,1 0 0 0 0,-1-1 0 0 0,1 1 1 0 0,-1 0-1 0 0,1 0 0 0 0,-1-1 0 0 0,0 1 1 0 0,0-1-1 0 0,1 1 0 0 0,-1 0 0 0 0,0-1 1 0 0,0 0-1 0 0,1 1 0 0 0,-2-1-1 0 0,-186 57-16 0 0,-237 20 48 0 0,165-37-61 0 0,218-29 11 0 0,42-11 16 0 0,0 0-1 0 0,-1 1 0 0 0,1-1 0 0 0,0 0 0 0 0,-1 0 0 0 0,1 1 0 0 0,0-1 0 0 0,-1 0 0 0 0,1 0 1 0 0,0 1-1 0 0,0-1 0 0 0,-1 0 0 0 0,1 1 0 0 0,0-1 0 0 0,0 0 0 0 0,0 1 0 0 0,-1-1 0 0 0,1 1 1 0 0,0-1-1 0 0,0 0 0 0 0,0 1 0 0 0,0-1 0 0 0,0 0 0 0 0,0 1 0 0 0,0-1 0 0 0,0 1 1 0 0,0-1-1 0 0,0 0 0 0 0,0 1 0 0 0,0-1 0 0 0,0 1 0 0 0,0-1 0 0 0,0 0 0 0 0,0 1 0 0 0,1-1 1 0 0,-1 0-1 0 0,0 1 0 0 0,0-1 0 0 0,0 0 0 0 0,1 1 0 0 0,-1-1 0 0 0,0 0 0 0 0,0 1 0 0 0,1-1 1 0 0,-1 0-1 0 0,0 0 0 0 0,1 1 0 0 0,-1-1 0 0 0,0 0 0 0 0,1 0 0 0 0,-1 0 0 0 0,0 1 0 0 0,1-1 1 0 0,-1 0-1 0 0,0 0 0 0 0,1 0 0 0 0,-1 0 0 0 0,1 0 0 0 0,-1 0 0 0 0,0 0 0 0 0,1 0 3 0 0,18 4-4 0 0,1-1 0 0 0,0-2 0 0 0,-1 0 0 0 0,1-1 0 0 0,0 0 0 0 0,0-2 0 0 0,-1 0 0 0 0,1-2 0 0 0,-1 0 0 0 0,0-1 0 0 0,2-2 4 0 0,16-1-2 0 0,307-70 131 0 0,-116 19 20 0 0,-218 57-186 0 0,-19 2 16 0 0,-264 21 10 0 0,-83-7 35 0 0,-110-20-24 0 0,-258-20 59 0 0,356 15-77 0 0,366 10 48 0 0,0 0-1 0 0,0-1 0 0 0,1 1 0 0 0,-1 0 0 0 0,1-1 0 0 0,-1 0 0 0 0,1 1 0 0 0,0-1 0 0 0,-1 0 0 0 0,1 0 0 0 0,0 0 0 0 0,0 1 0 0 0,0-1 0 0 0,1 0 1 0 0,-1 0-1 0 0,0-1 0 0 0,1 1 0 0 0,-1 0 0 0 0,1 0 0 0 0,0 0 0 0 0,0 0 0 0 0,0 0 0 0 0,0 0 0 0 0,0-1 0 0 0,0 1 0 0 0,0 0 0 0 0,1 0 0 0 0,-1 0 1 0 0,1 0-1 0 0,-1 0 0 0 0,1 0 0 0 0,0 0 0 0 0,0 0 0 0 0,0 0 0 0 0,0 0-29 0 0,25-14 11 0 0,-14 12-15 0 0,1 0 1 0 0,-1 1 0 0 0,1 0 0 0 0,0 1-1 0 0,0 1 1 0 0,0 0 0 0 0,1 1-1 0 0,-1 0 1 0 0,0 1 0 0 0,9 2 3 0 0,6-2 9 0 0,370 14 39 0 0,120-21-48 0 0,522-53 40 0 0,-470 37 4 0 0,-533 19 20 0 0,-42-2-92 0 0,-37-1 36 0 0,0 1 1 0 0,0 2 0 0 0,0 3 0 0 0,-6 1-9 0 0,-42-1-46 0 0,-500-21 147 0 0,387 1-86 0 0,203 20-26 0 0,-16-4 18 0 0,17 4-7 0 0,-1 0 0 0 0,0 0 0 0 0,0 0 0 0 0,1 0 0 0 0,-1 0 0 0 0,0 0 0 0 0,0 0 0 0 0,0 0 0 0 0,1 0-1 0 0,-1 0 1 0 0,0 0 0 0 0,0 0 0 0 0,0 0 0 0 0,1 0 0 0 0,-1 0 0 0 0,0 0 0 0 0,0-1 0 0 0,0 1 0 0 0,1 0 0 0 0,-1 0-1 0 0,0 0 1 0 0,0 0 0 0 0,0 0 0 0 0,0 0 0 0 0,1-1 0 0 0,-1 1 0 0 0,0 0 0 0 0,0 0 0 0 0,0 0 0 0 0,0-1-1 0 0,0 1 1 0 0,0 0 0 0 0,0 0 0 0 0,0 0 0 0 0,1-1 0 0 0,-1 1 0 0 0,0 0 0 0 0,0 0 0 0 0,0 0 0 0 0,0-1 0 0 0,0 1-1 0 0,0 0 1 0 0,0 0 0 0 0,0 0 0 0 0,0-1 0 0 0,0 1 0 0 0,0 0 0 0 0,0 0 0 0 0,0 0 0 0 0,-1-1 0 0 0,1 1 0 0 0,0 0-1 0 0,0 0 1 0 0,0 0 0 0 0,0-1 0 0 0,0 1 0 0 0,0 0 0 0 0,0 0 0 0 0,-1 0 0 0 0,1 0 0 0 0,0-1 0 0 0,62-15 3 0 0,0 2 0 0 0,1 3 1 0 0,47-1-4 0 0,23-5-12 0 0,305-39 28 0 0,-276 33-64 0 0,-430 40 3 0 0,-47-1 81 0 0,-45-16-36 0 0,-122-31-33 0 0,426 24 81 0 0,144-7-322 0 0,237-23 292 0 0,185-29 55 0 0,-452 60-70 0 0,-409 33-53 0 0,292-24 27 0 0,-1 4 0 0 0,1 2 0 0 0,-10 4 23 0 0,33-1-19 0 0,48-8 34 0 0,208-8 6 0 0,-160 0-35 0 0,393-35-18 0 0,-188 18 64 0 0,-207 18-5 0 0,0 2 1 0 0,-1 3 0 0 0,56 9-28 0 0,8 10-3507 0 0,-104-17 1860 0 0</inkml:trace>
  <inkml:trace contextRef="#ctx0" brushRef="#br1" timeOffset="14578.018">3728 726 1968 0 0,'-27'-7'1103'0'0,"-54"-4"-522"0"0,1 3 0 0 0,-1 4-1 0 0,0 4 1 0 0,-24 4-581 0 0,86-3-62 0 0,-299 16 156 0 0,226-11-90 0 0,85 0-41 0 0,84-3 43 0 0,0-2-1 0 0,-1-4 1 0 0,61-10-6 0 0,-23 2 44 0 0,359-29 111 0 0,-166 25 343 0 0,-389 27-545 0 0,-297 8 71 0 0,215-14 38 0 0,0-8 0 0 0,-102-17-62 0 0,232 11-23 0 0,44 2 55 0 0,37-9-33 0 0,0 3 1 0 0,0 1-1 0 0,1 3 0 0 0,0 2 0 0 0,8 1 1 0 0,21-3-30 0 0,699-114 1626 0 0,-682 117-1532 0 0,-94 5-64 0 0,-1 0 1 0 0,1 0-1 0 0,0 0 0 0 0,0 0 1 0 0,0 0-1 0 0,0 0 0 0 0,-1 0 0 0 0,1 1 1 0 0,0-1-1 0 0,0 0 0 0 0,0 0 1 0 0,0 0-1 0 0,-1 0 0 0 0,1 0 0 0 0,0 0 1 0 0,0 1-1 0 0,0-1 0 0 0,0 0 1 0 0,0 0-1 0 0,0 0 0 0 0,0 0 1 0 0,-1 1-1 0 0,1-1 0 0 0,0 0 0 0 0,0 0 1 0 0,0 0-1 0 0,0 0 0 0 0,0 1 1 0 0,0-1-1 0 0,0 0 0 0 0,0 0 1 0 0,0 0-1 0 0,0 1 0 0 0,0-1 0 0 0,0 0 1 0 0,0 0-1 0 0,0 0 0 0 0,0 1 1 0 0,0-1-1 0 0,0 0 0 0 0,0 0 1 0 0,1 0-1 0 0,-1 0 0 0 0,0 1 0 0 0,0-1 1 0 0,0 0-1 0 0,0 0 0 0 0,0 0 1 0 0,0 0-1 0 0,0 1 0 0 0,1-1 1 0 0,-1 0-1 0 0,0 0 0 0 0,0 0 0 0 0,0 0 1 0 0,0 0-1 0 0,1 0 0 0 0,-1 0 0 0 0,-36 13 10 0 0,0-1-1 0 0,-1-3 1 0 0,0-1-1 0 0,0-1 0 0 0,-1-2 1 0 0,-1-2-10 0 0,-9 3 9 0 0,-285 32 20 0 0,177-23-20 0 0,156-15 5 0 0,3 0-33 0 0,74-4-13 0 0,1-4 0 0 0,-1-4-1 0 0,50-14 33 0 0,8-1-18 0 0,-44 10 274 0 0,-1-4 0 0 0,-1-3 1 0 0,-1-5-1 0 0,12-9-256 0 0,-42 10 296 0 0,-58 28-295 0 0,1 0 1 0 0,-1 0-1 0 0,0-1 1 0 0,0 1-1 0 0,1 0 1 0 0,-1-1-1 0 0,0 1 0 0 0,0 0 1 0 0,0-1-1 0 0,0 1 1 0 0,1 0-1 0 0,-1-1 1 0 0,0 1-1 0 0,0 0 1 0 0,0-1-1 0 0,0 1 1 0 0,0 0-1 0 0,0-1 1 0 0,0 1-1 0 0,0-1 1 0 0,0 1-1 0 0,0 0 1 0 0,0-1-1 0 0,0 1 1 0 0,0 0-1 0 0,0-1 1 0 0,0 1-1 0 0,-1 0 1 0 0,1-1-1 0 0,0 1 0 0 0,0 0 1 0 0,0-1-1 0 0,-1 1 1 0 0,1 0-1 0 0,0-1 1 0 0,0 1-1 0 0,0 0 1 0 0,-1 0-1 0 0,1-1 1 0 0,0 1-1 0 0,-1 0 1 0 0,1 0-1 0 0,0 0 1 0 0,-1-1-1 0 0,1 1 1 0 0,0 0-1 0 0,-1 0 1 0 0,1 0-1 0 0,0 0 1 0 0,-1 0-1 0 0,1 0 1 0 0,0-1-1 0 0,-1 1 1 0 0,1 0-1 0 0,-1 0-1 0 0,-17-5 1 0 0,0 0-1 0 0,-1 2 1 0 0,0 0 0 0 0,1 0-1 0 0,-1 2 1 0 0,0 1-1 0 0,0 0 1 0 0,-4 1-1 0 0,-14 0 3 0 0,-793 14 18 0 0,704-14 26 0 0,126-1-47 0 0,0 0 0 0 0,0 0-1 0 0,0 0 1 0 0,1 1 0 0 0,-1-1 0 0 0,0 0 0 0 0,0 0-1 0 0,0 0 1 0 0,0 1 0 0 0,0-1 0 0 0,0 0 0 0 0,1 0-1 0 0,-1 0 1 0 0,0 1 0 0 0,0-1 0 0 0,0 0 0 0 0,0 0-1 0 0,0 0 1 0 0,0 1 0 0 0,0-1 0 0 0,0 0 0 0 0,0 0-1 0 0,0 1 1 0 0,0-1 0 0 0,0 0 0 0 0,0 0 0 0 0,0 0-1 0 0,0 1 1 0 0,0-1 0 0 0,0 0 0 0 0,-1 0 0 0 0,1 1-1 0 0,0-1 1 0 0,0 0 0 0 0,0 0 0 0 0,0 0 0 0 0,0 0-1 0 0,0 1 1 0 0,-1-1 0 0 0,1 0 0 0 0,0 0 0 0 0,0 0-1 0 0,0 0 1 0 0,0 1 0 0 0,-1-1 0 0 0,1 0 0 0 0,0 0-1 0 0,0 0 1 0 0,0 0 0 0 0,-1 0 0 0 0,1 0 0 0 0,0 0-1 0 0,0 0 1 0 0,0 0 0 0 0,-1 0 0 0 0,1 0 0 0 0,0 0-1 0 0,0 0 1 0 0,-1 0 0 0 0,1 0 0 0 0,0 0 0 0 0,0 0-1 0 0,0 0 1 0 0,-1 0 0 0 0,1 0 0 0 0,0 0 0 0 0,-1 0 0 0 0,29 4-34 0 0,0-2 1 0 0,1 0 0 0 0,-1-2 0 0 0,0-1-1 0 0,16-3 34 0 0,5 1-9 0 0,512-49 18 0 0,-201 15 50 0 0,-317 36 87 0 0,-285 4-113 0 0,-227-5 25 0 0,93-16-47 0 0,300 16-5 0 0,219-4-22 0 0,119-22 16 0 0,-134 13 0 0 0,164-19 15 0 0,-177 14 258 0 0,-115 20-266 0 0,0 0 0 0 0,-1 0-1 0 0,1-1 1 0 0,0 1 0 0 0,-1 0-1 0 0,1 0 1 0 0,0-1 0 0 0,-1 1-1 0 0,1 0 1 0 0,0-1 0 0 0,0 1-1 0 0,-1 0 1 0 0,1-1 0 0 0,0 1-1 0 0,0 0 1 0 0,0-1 0 0 0,-1 1-1 0 0,1 0 1 0 0,0-1-1 0 0,0 1 1 0 0,0-1 0 0 0,0 1-1 0 0,0 0 1 0 0,0-1 0 0 0,0 1-1 0 0,0-1 1 0 0,0 1 0 0 0,0 0-1 0 0,0-1 1 0 0,0 1 0 0 0,0-1-1 0 0,0 1 1 0 0,0 0 0 0 0,1-1-1 0 0,-1 1 1 0 0,0 0 0 0 0,0-1-1 0 0,0 1 1 0 0,0 0 0 0 0,1-1-1 0 0,-1 1 1 0 0,0 0 0 0 0,0-1-1 0 0,1 1 1 0 0,-1 0 0 0 0,0-1-1 0 0,1 1 1 0 0,-1 0-1 0 0,0 0 1 0 0,1 0 0 0 0,-1-1-1 0 0,0 1 1 0 0,1 0 0 0 0,-1 0-1 0 0,1 0 1 0 0,-1 0 0 0 0,0 0-1 0 0,1 0 1 0 0,-1 0 0 0 0,1-1-1 0 0,-1 1 1 0 0,0 0 0 0 0,1 0-1 0 0,-1 1 1 0 0,1-1 0 0 0,-1 0-1 0 0,0 0 1 0 0,1 0 0 0 0,-1 0-7 0 0,-27-15-25 0 0,9 10 23 0 0,-1 0 0 0 0,0 1 0 0 0,0 1 0 0 0,0 1 0 0 0,0 0-1 0 0,-7 2 3 0 0,-27-3 24 0 0,-252-3-20 0 0,189 7-8 0 0,-53-1 1 0 0,174 4-37 0 0,24 2 13 0 0,0-1-1 0 0,0-1 1 0 0,0-2-1 0 0,0 0 0 0 0,1-3 1 0 0,23-2 27 0 0,-47 3 6 0 0,7-1-18 0 0,36 0 28 0 0,-1-3 0 0 0,1-2 0 0 0,43-11-16 0 0,-58 7 187 0 0,-33-8 64 0 0,-13 12-247 0 0,0 1-1 0 0,0 0 1 0 0,0 1 0 0 0,-1 1 0 0 0,0-1-1 0 0,1 2 1 0 0,-1 0 0 0 0,0 0 0 0 0,0 1-1 0 0,0 1 1 0 0,0 0 0 0 0,0 1 0 0 0,-3 1-4 0 0,-17-2-12 0 0,-459 7 16 0 0,422-3-536 0 0,-1 4-1 0 0,1 2 1 0 0,-56 16 532 0 0,81-15-1263 0 0</inkml:trace>
  <inkml:trace contextRef="#ctx0" brushRef="#br1" timeOffset="14963.031">2935 444 4345 0 0,'18'-40'88'0'0,"31"-27"588"0"0,-42 54-98 0 0,-6 11-516 0 0,1 0 1 0 0,-1 0 0 0 0,0 0-1 0 0,1-1 1 0 0,-1 1 0 0 0,0 0-1 0 0,-1-1 1 0 0,1 1 0 0 0,0-1-1 0 0,-1 1 1 0 0,1-1 0 0 0,-1 1-1 0 0,0-1 1 0 0,0 1 0 0 0,0-1-1 0 0,0 1 1 0 0,0-1 0 0 0,0 1-1 0 0,-1-2-62 0 0,-1 1 2 0 0,0 1 0 0 0,0-1 0 0 0,0 1-1 0 0,0 0 1 0 0,-1 0 0 0 0,1 0-1 0 0,0 0 1 0 0,-1 0 0 0 0,0 0-1 0 0,1 1 1 0 0,-1-1 0 0 0,0 1-1 0 0,0-1 1 0 0,0 1 0 0 0,0 0-1 0 0,0 1 1 0 0,0-1 0 0 0,0 0-1 0 0,0 1 1 0 0,-1 0 0 0 0,1-1-1 0 0,0 1 1 0 0,0 1 0 0 0,-1-1-2 0 0,-6-1 11 0 0,-55-6-23 0 0,0-14-1 0 0,36 19-29 0 0,0 1 1 0 0,0 2-1 0 0,0 1 0 0 0,0 1 0 0 0,0 2 0 0 0,1 0 1 0 0,0 2-1 0 0,0 2 0 0 0,-11 4 42 0 0,-3 3-1463 0 0,27-8 271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09.30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239 116 2849 0 0,'-2'-7'7364'0'0,"2"-11"-3087"0"0,0 15-3456 0 0,0-46 4022 0 0,0 48-4801 0 0,0 1 6 0 0,-3 6 266 0 0,-27 98 175 0 0,-22 69 366 0 0,39-122-488 0 0,-3-29-12096 0 0,15-22 9119 0 0</inkml:trace>
  <inkml:trace contextRef="#ctx0" brushRef="#br0" timeOffset="290.412">1 83 6185 0 0,'0'0'702'0'0,"0"0"1"0"0,0 0 178 0 0,4-15 7824 0 0,11 8-8412 0 0,-1 0 1 0 0,2 1-1 0 0,-1 1 0 0 0,1 0 1 0 0,0 1-1 0 0,0 1 1 0 0,0 0-1 0 0,16 0-293 0 0,-10 0 88 0 0,106-13 152 0 0,-74 11-2879 0 0,-47 5 348 0 0,-2 0-1820 0 0</inkml:trace>
  <inkml:trace contextRef="#ctx0" brushRef="#br0" timeOffset="860.883">494 68 3905 0 0,'1'-5'7291'0'0,"2"-6"-3971"0"0,-8 0 210 0 0,-4 29-3161 0 0,8-14-346 0 0,0-1 0 0 0,0 1 0 0 0,0 0 0 0 0,0-1 0 0 0,0 1 0 0 0,1 0 0 0 0,0-1 0 0 0,0 1 0 0 0,0 0 0 0 0,0-1 0 0 0,0 1 0 0 0,1 0 0 0 0,0 0 0 0 0,-1-1 0 0 0,2 3-23 0 0,0-4 10 0 0,0 0 1 0 0,1 0-1 0 0,-1 0 0 0 0,0-1 1 0 0,1 1-1 0 0,-1-1 0 0 0,1 1 1 0 0,0-1-1 0 0,-1 0 1 0 0,1 0-1 0 0,0 0 0 0 0,-1-1 1 0 0,1 1-1 0 0,0-1 0 0 0,0 1 1 0 0,0-1-1 0 0,1 0-10 0 0,5 0 90 0 0,0-1-1 0 0,-1 0 1 0 0,1 0-1 0 0,-1-1 1 0 0,1 0-1 0 0,-1-1 1 0 0,0 0 0 0 0,0 0-1 0 0,0 0 1 0 0,-1-1-1 0 0,1-1 1 0 0,-1 1-1 0 0,5-5-89 0 0,-43 64 1777 0 0,4 2-1575 0 0,2 2 0 0 0,-12 42-202 0 0,24-63-3 0 0,4-18-859 0 0,-1 5-1876 0 0,7-9-4016 0 0,3-14 3840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18.45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137 29 12579 0 0,'-8'-8'3148'0'0,"4"8"-3025"0"0,0-1-1 0 0,0 1 1 0 0,0 0 0 0 0,0 1-1 0 0,0-1 1 0 0,0 1-1 0 0,0-1 1 0 0,0 1-1 0 0,0 0 1 0 0,0 1-1 0 0,1-1 1 0 0,-1 1-1 0 0,0-1 1 0 0,1 1-1 0 0,-1 0 1 0 0,1 1 0 0 0,0-1-1 0 0,-1 1 1 0 0,1-1-1 0 0,0 1 1 0 0,1 0-1 0 0,-1 0 1 0 0,0 0-1 0 0,1 0 1 0 0,0 1-1 0 0,-2 2-122 0 0,-21 89 825 0 0,23-92-810 0 0,1-1 0 0 0,0 1 1 0 0,0 0-1 0 0,0-1 1 0 0,0 1-1 0 0,0 0 0 0 0,0 0 1 0 0,1 0-1 0 0,-1 0 1 0 0,1 0-1 0 0,0 0 0 0 0,0 0 1 0 0,0 0-1 0 0,1 0 1 0 0,-1-1-1 0 0,1 1 0 0 0,-1 0 1 0 0,1 0-1 0 0,0 0 1 0 0,1 2-16 0 0,16 1 89 0 0,-3 0-35 0 0,-10-3-27 0 0,1-1 0 0 0,-1 0 0 0 0,1 0 0 0 0,0 0 0 0 0,-1-1 0 0 0,1 0 1 0 0,0 0-1 0 0,0 0 0 0 0,0-1 0 0 0,0 0 0 0 0,0 0 0 0 0,3-1-27 0 0,-5 1 31 0 0,0-1 0 0 0,-1 0 0 0 0,1 0 0 0 0,0 0 0 0 0,0-1 0 0 0,-1 0 0 0 0,1 1 0 0 0,-1-1 0 0 0,0 0 1 0 0,1 0-1 0 0,-1-1 0 0 0,0 1 0 0 0,0-1 0 0 0,0 1 0 0 0,-1-1 0 0 0,1 0 0 0 0,-1 0 0 0 0,1-1 0 0 0,-1 1 0 0 0,0 0 0 0 0,0-1 0 0 0,-1 1 1 0 0,2-4-32 0 0,8-17 221 0 0,3-26 19 0 0,-40-20-231 0 0,25 68-51 0 0,-1 0-1 0 0,1 0 0 0 0,-1 0 1 0 0,1 0-1 0 0,-1 0 1 0 0,0 1-1 0 0,0-1 0 0 0,0 0 1 0 0,0 1-1 0 0,0 0 1 0 0,0-1-1 0 0,0 1 0 0 0,0 0 1 0 0,0 0-1 0 0,-1 0 0 0 0,1 0 1 0 0,0 1-1 0 0,-2-1 43 0 0,-19-9-945 0 0,-31-3-5885 0 0,42 14 3411 0 0</inkml:trace>
  <inkml:trace contextRef="#ctx0" brushRef="#br0" timeOffset="445.645">377 15 14779 0 0,'0'0'423'0'0,"-8"-6"1212"0"0,5 7-1558 0 0,0 1 1 0 0,0-1-1 0 0,1 1 0 0 0,-1 0 0 0 0,1 0 1 0 0,-1 0-1 0 0,1 0 0 0 0,0 0 1 0 0,0 1-1 0 0,0-1 0 0 0,0 1 0 0 0,0-1 1 0 0,1 1-1 0 0,-1 0 0 0 0,1 0 1 0 0,0 0-1 0 0,0 0 0 0 0,0 0 0 0 0,0 0 1 0 0,0 0-1 0 0,0 0 0 0 0,1 0 1 0 0,0 0-1 0 0,-1 0 0 0 0,1 0 1 0 0,1 0-1 0 0,-1 1-77 0 0,-1 2 104 0 0,-14 47 80 0 0,14-49-169 0 0,-1-1-1 0 0,1 0 1 0 0,0 0-1 0 0,0 1 1 0 0,1-1-1 0 0,-1 0 1 0 0,1 1-1 0 0,-1-1 1 0 0,1 1-1 0 0,0-1 1 0 0,0 1-1 0 0,1-1 0 0 0,-1 0 1 0 0,1 1-1 0 0,0 2-14 0 0,22 9 209 0 0,-20-14-183 0 0,1 0 0 0 0,-1-1 0 0 0,1 1 0 0 0,-1-1 1 0 0,1 0-1 0 0,0 0 0 0 0,-1 0 0 0 0,1 0 1 0 0,-1-1-1 0 0,1 1 0 0 0,-1-1 0 0 0,1 0 1 0 0,-1 0-1 0 0,1 0 0 0 0,-1-1 0 0 0,0 1 1 0 0,0-1-1 0 0,0 0 0 0 0,3-1-26 0 0,16-8 208 0 0,-16 7-73 0 0,0 1 1 0 0,0-2-1 0 0,-1 1 0 0 0,1-1 0 0 0,-1 0 0 0 0,0 0 0 0 0,-1 0 0 0 0,1-1 1 0 0,-1 1-1 0 0,0-1 0 0 0,-1 0 0 0 0,1 0 0 0 0,-1-1 0 0 0,0 1 0 0 0,0-3-135 0 0,10-16 435 0 0,21-44 1008 0 0,-34 69-1415 0 0,0 0 0 0 0,0 0-1 0 0,0 1 1 0 0,0-1 0 0 0,0 0 0 0 0,0 1-1 0 0,1-1 1 0 0,-1 0 0 0 0,0 0-1 0 0,0 1 1 0 0,0-1 0 0 0,1 0 0 0 0,-1 0-1 0 0,0 1 1 0 0,0-1 0 0 0,1 0-1 0 0,-1 0 1 0 0,0 0 0 0 0,0 0 0 0 0,1 1-1 0 0,-1-1 1 0 0,0 0 0 0 0,0 0 0 0 0,1 0-1 0 0,-1 0 1 0 0,0 0 0 0 0,1 0-1 0 0,-1 0 1 0 0,0 0 0 0 0,1 0 0 0 0,-1 0-1 0 0,0 0 1 0 0,1 0 0 0 0,-1 0-1 0 0,0 0 1 0 0,0 0 0 0 0,1 0 0 0 0,-1 0-1 0 0,0 0 1 0 0,1 0 0 0 0,-1 0-1 0 0,0-1 1 0 0,1 1 0 0 0,-1 0 0 0 0,0 0-1 0 0,0 0 1 0 0,1-1-28 0 0,-28 144-478 0 0,17-99-4724 0 0,9-38 2310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17.69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207 56 5281 0 0,'0'0'740'0'0,"0"0"35"0"0,0 0 189 0 0,0 0-6 0 0,7-10 4436 0 0,12 0-4495 0 0,-11 5-693 0 0,0 1-1 0 0,1-1 1 0 0,-1 1-1 0 0,1 1 1 0 0,0 0-1 0 0,0 0 1 0 0,0 0-1 0 0,0 1 1 0 0,0 1-1 0 0,1 0 1 0 0,-1 0-1 0 0,7 1-205 0 0,-14 0 26 0 0,0 0 0 0 0,0 1 0 0 0,-1-1 0 0 0,1 1 0 0 0,0 0 0 0 0,0 0 0 0 0,0 0 0 0 0,0 0 0 0 0,-1 0 0 0 0,1 0 0 0 0,0 0 0 0 0,-1 0 0 0 0,1 1 0 0 0,-1-1 0 0 0,0 1 0 0 0,1-1-1 0 0,-1 1 1 0 0,0-1 0 0 0,0 1 0 0 0,0 0 0 0 0,0 0 0 0 0,0 0 0 0 0,0-1 0 0 0,-1 1 0 0 0,1 0 0 0 0,0 0 0 0 0,-1 0 0 0 0,1 1-26 0 0,3 60 355 0 0,-6-41-130 0 0,0 1-1 0 0,-1-1 1 0 0,-1 0 0 0 0,-2 0 0 0 0,0-1 0 0 0,-1 1 0 0 0,-1-2 0 0 0,-9 17-225 0 0,-12 9 1325 0 0,-61-12 161 0 0,86-32-1421 0 0,-1 0 0 0 0,0-1 0 0 0,0 1 1 0 0,0-1-1 0 0,0 0 0 0 0,0-1 0 0 0,0 1 0 0 0,0-1 0 0 0,0 0 0 0 0,0 0 1 0 0,0 0-1 0 0,0-1 0 0 0,0 0 0 0 0,0 0 0 0 0,0 0 0 0 0,0-1 0 0 0,1 1 1 0 0,-1-1-1 0 0,0 0 0 0 0,-3-3-65 0 0,3 2 10 0 0,1 0 0 0 0,0 0 0 0 0,0 0 0 0 0,0-1 0 0 0,0 0 0 0 0,1 1 0 0 0,-1-2 0 0 0,1 1 0 0 0,0 0 0 0 0,0 0 0 0 0,1-1 0 0 0,-3-4-10 0 0,-14-21 32 0 0,-13-13-223 0 0,19 34-1461 0 0,8 9-7479 0 0,5 2 5899 0 0</inkml:trace>
  <inkml:trace contextRef="#ctx0" brushRef="#br0" timeOffset="414.28">608 151 10386 0 0,'5'-14'2006'0'0,"-4"14"-1876"0"0,-1-1-1 0 0,1 1 1 0 0,-1-1 0 0 0,1 1-1 0 0,-1-1 1 0 0,1 0 0 0 0,-1 1-1 0 0,0-1 1 0 0,1 0 0 0 0,-1 1-1 0 0,0-1 1 0 0,0 0 0 0 0,1 1-1 0 0,-1-1 1 0 0,0 0 0 0 0,0 1-1 0 0,0-1 1 0 0,0 0 0 0 0,0 0-1 0 0,0 1 1 0 0,0-1 0 0 0,0 0-1 0 0,0 0 1 0 0,0 1 0 0 0,-1-1-1 0 0,1 0 1 0 0,0 1 0 0 0,0-1-1 0 0,-1 0 1 0 0,1 1-1 0 0,0-1 1 0 0,-1 1 0 0 0,1-1-1 0 0,-1 0 1 0 0,1 1 0 0 0,-1-1-1 0 0,1 1 1 0 0,-1-1 0 0 0,1 1-1 0 0,-1-1-129 0 0,1 1 42 0 0,-1 0-1 0 0,1 0 1 0 0,-1 1-1 0 0,0-1 1 0 0,1 0-1 0 0,-1 0 1 0 0,1 0-1 0 0,-1 0 1 0 0,1 1-1 0 0,0-1 0 0 0,-1 0 1 0 0,1 0-1 0 0,-1 1 1 0 0,1-1-1 0 0,-1 0 1 0 0,1 1-1 0 0,0-1 1 0 0,-1 0-1 0 0,1 1 0 0 0,0-1 1 0 0,-1 1-1 0 0,1-1 1 0 0,0 1-1 0 0,-1-1 1 0 0,1 1-1 0 0,0-1 1 0 0,0 1-1 0 0,0-1 1 0 0,0 1-1 0 0,-1-1 0 0 0,1 1 1 0 0,0-1-1 0 0,0 1 1 0 0,0-1-1 0 0,0 1 1 0 0,0-1-1 0 0,0 1 1 0 0,0-1-1 0 0,0 1 1 0 0,1-1-1 0 0,-1 1 0 0 0,0-1 1 0 0,0 1-1 0 0,0-1 1 0 0,0 1-1 0 0,1-1 1 0 0,-1 1-42 0 0,0 2 89 0 0,27 182 2528 0 0,-27-183-2566 0 0,0-1 0 0 0,0 1 0 0 0,-1 0 0 0 0,1 0 1 0 0,-1-1-1 0 0,1 1 0 0 0,-1 0 0 0 0,0-1 0 0 0,0 1 1 0 0,1-1-1 0 0,-1 1 0 0 0,0-1 0 0 0,0 1 0 0 0,-1-1 0 0 0,1 0 1 0 0,0 1-1 0 0,0-1 0 0 0,-1 0 0 0 0,1 0 0 0 0,-1 0 1 0 0,1 0-1 0 0,-1 0 0 0 0,1 0 0 0 0,-1-1 0 0 0,1 1 0 0 0,-1 0 1 0 0,0-1-1 0 0,0 1 0 0 0,1-1 0 0 0,-1 0 0 0 0,0 1 1 0 0,0-1-1 0 0,1 0 0 0 0,-1 0 0 0 0,0 0 0 0 0,0 0 0 0 0,-1-1-51 0 0,-53 19 305 0 0,53-17-316 0 0,1-1 0 0 0,-1 0 0 0 0,1 0 0 0 0,-1 0 0 0 0,0 0 0 0 0,1 0 0 0 0,-1 0 0 0 0,1-1 0 0 0,-1 0 0 0 0,1 1 0 0 0,-1-1 0 0 0,1 0 0 0 0,-1 0 0 0 0,1 0 0 0 0,0-1 0 0 0,0 1 0 0 0,-1 0 0 0 0,1-1 0 0 0,0 1 0 0 0,0-1 0 0 0,0 0 0 0 0,1 0 0 0 0,-1 0 0 0 0,0 0 0 0 0,1 0 0 0 0,-1 0 0 0 0,1 0 0 0 0,0-1 0 0 0,-1 1 0 0 0,1 0 0 0 0,0-1 0 0 0,1 1 0 0 0,-1-1 0 0 0,0 1 0 0 0,0-2 11 0 0,-9-14-892 0 0,3 8-2222 0 0,4-1-7369 0 0,3 10 6303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15.77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76 176 9634 0 0,'1'-3'4999'0'0,"2"-9"-2086"0"0,-2 9-1820 0 0,5-9 986 0 0,-5 17-899 0 0,-18 56-992 0 0,-3-1 0 0 0,-17 36-188 0 0,32-84 60 0 0,-1-2 322 0 0,3-13-108 0 0,45-153-90 0 0,-2 23-302 0 0,-33 126-44 0 0,-3 22 181 0 0,-1 52 10 0 0,7 33-13 0 0,-10-99 33 0 0,1 1-1 0 0,0 0 1 0 0,-1-1 0 0 0,1 1-1 0 0,0-1 1 0 0,0 1-1 0 0,0-1 1 0 0,0 1-1 0 0,0-1 1 0 0,0 0 0 0 0,1 1-1 0 0,-1-1 1 0 0,0 0-1 0 0,1 0 1 0 0,-1 0 0 0 0,1 0-1 0 0,-1 0 1 0 0,1 0-1 0 0,-1-1 1 0 0,1 1-1 0 0,-1 0 1 0 0,1-1 0 0 0,0 1-1 0 0,0-1 1 0 0,-1 0-1 0 0,1 1 1 0 0,0-1 0 0 0,0 0-1 0 0,-1 0 1 0 0,1 0-1 0 0,0 0 1 0 0,0-1-1 0 0,1 1-48 0 0,56-18 730 0 0,-56 15-714 0 0,0 0 1 0 0,1 1 0 0 0,-1-1 0 0 0,-1 0-1 0 0,1 0 1 0 0,0-1 0 0 0,-1 1 0 0 0,0-1-1 0 0,1 1 1 0 0,-1-1 0 0 0,-1 0-1 0 0,1 1 1 0 0,0-1 0 0 0,-1 0 0 0 0,0 0-1 0 0,0-1-16 0 0,8-17 49 0 0,-3 10-800 0 0,11-30 1692 0 0,-14 27-4003 0 0,-1-2-4064 0 0,-2 16 4544 0 0</inkml:trace>
  <inkml:trace contextRef="#ctx0" brushRef="#br0" timeOffset="295.844">422 165 4841 0 0,'2'-2'4640'0'0,"4"-3"-2757"0"0,3-2-286 0 0,14-21 2652 0 0,-19 18-3027 0 0,-3 9-1115 0 0,0 0 0 0 0,0 1 1 0 0,-1-1-1 0 0,1 0 0 0 0,0 0 1 0 0,-1 0-1 0 0,1 1 0 0 0,-1-1 1 0 0,1 0-1 0 0,-1 0 0 0 0,0 0 0 0 0,1 0 1 0 0,-1 0-1 0 0,0 0 0 0 0,0 0 1 0 0,1 0-1 0 0,-1 0 0 0 0,0 0 1 0 0,0 0-1 0 0,0 0 0 0 0,0 0 1 0 0,0 0-1 0 0,0 0 0 0 0,-1 0 0 0 0,1 0 1 0 0,0 0-1 0 0,0 0 0 0 0,-1 0 1 0 0,1 1-1 0 0,-1-1 0 0 0,1 0 1 0 0,-1 0-1 0 0,1 0 0 0 0,-1 0 1 0 0,1 0-1 0 0,-1 1 0 0 0,0-1 1 0 0,1 0-1 0 0,-1 0-107 0 0,-4 0 61 0 0,1 0 0 0 0,0 0 0 0 0,-1 0 1 0 0,1 1-1 0 0,-1-1 0 0 0,1 1 0 0 0,-1 0 0 0 0,1 0 0 0 0,-1 1 1 0 0,1-1-1 0 0,-1 1 0 0 0,1 0 0 0 0,-1 0 0 0 0,1 1 0 0 0,0-1 1 0 0,0 1-1 0 0,0 0 0 0 0,0 0 0 0 0,-1 1-61 0 0,3-3 25 0 0,-5 6 25 0 0,1-1 1 0 0,0 1 0 0 0,0 0-1 0 0,0 0 1 0 0,0 1-1 0 0,1 0 1 0 0,0 0 0 0 0,1 0-1 0 0,-1 1 1 0 0,2-1-1 0 0,-1 1 1 0 0,1 0 0 0 0,0 0-1 0 0,0 0 1 0 0,1 1-1 0 0,0-1 1 0 0,0 7-51 0 0,-21 86 664 0 0,22-99-641 0 0,0 1 0 0 0,0-1 0 0 0,0 0 0 0 0,0 0 0 0 0,0 0 0 0 0,1 1 0 0 0,-1-1 0 0 0,1 0 0 0 0,-1 1 0 0 0,1-1 0 0 0,0 1 0 0 0,0-1 0 0 0,0 0-1 0 0,0 1 1 0 0,1-1 0 0 0,-1 1 0 0 0,0-1 0 0 0,1 0 0 0 0,0 1 0 0 0,0-1 0 0 0,-1 0 0 0 0,1 0 0 0 0,1 0 0 0 0,-1 0 0 0 0,0 1 0 0 0,0-1 0 0 0,1-1 0 0 0,1 3-23 0 0,3-1-13 0 0,1 1 0 0 0,-1-1 0 0 0,1-1 0 0 0,0 1 0 0 0,0-1 0 0 0,0 0 0 0 0,0-1 0 0 0,0 0 0 0 0,1 0 0 0 0,-1 0 0 0 0,0-1 0 0 0,0 0 0 0 0,1-1 0 0 0,-1 1 0 0 0,0-2 0 0 0,6 0 13 0 0,68-34-8082 0 0,-71 29 4900 0 0</inkml:trace>
  <inkml:trace contextRef="#ctx0" brushRef="#br0" timeOffset="620.625">678 101 15739 0 0,'0'-11'5631'0'0,"-23"119"-3809"0"0,13-11-813 0 0,11-94-985 0 0,1 0-1 0 0,-1-1 1 0 0,1 1-1 0 0,0-1 1 0 0,0 0 0 0 0,0 1-1 0 0,0-1 1 0 0,0 0-1 0 0,0 0 1 0 0,1 0 0 0 0,-1-1-1 0 0,1 1 1 0 0,-1 0-1 0 0,1-1 1 0 0,0 0-1 0 0,-1 0 1 0 0,1 1 0 0 0,0-2-1 0 0,0 1 1 0 0,0 0-1 0 0,0 0 1 0 0,0-1-1 0 0,0 0 1 0 0,0 0 0 0 0,0 1-1 0 0,0-2 1 0 0,0 1-1 0 0,0 0 1 0 0,0-1-1 0 0,-1 1 1 0 0,3-1-24 0 0,57-17-547 0 0,-25-2-4841 0 0,-27 14 2349 0 0,-8 5 140 0 0</inkml:trace>
  <inkml:trace contextRef="#ctx0" brushRef="#br0" timeOffset="883.699">630 83 10498 0 0,'0'0'1623'0'0,"-13"-15"7374"0"0,36-2-7251 0 0,-1 7-1666 0 0,1 2 1 0 0,0 1 0 0 0,0 0 0 0 0,0 2 0 0 0,1 1-1 0 0,23-2-80 0 0,-39 5-3 0 0,33-1-1035 0 0,-22 2-3648 0 0,-18 0 4086 0 0,1 0-2202 0 0</inkml:trace>
  <inkml:trace contextRef="#ctx0" brushRef="#br0" timeOffset="1051.453">641 177 9930 0 0,'0'0'1879'0'0,"0"0"1247"0"0,0 0-1856 0 0,12 1 2035 0 0,14-2-2896 0 0,0 0 0 0 0,-1-1 1 0 0,1-2-1 0 0,0 0 0 0 0,10-5-409 0 0,22-3-4095 0 0,-51 11 1085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3-17T22:26:22.23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131 53 312 0 0,'0'0'856'0'0,"0"0"200"0"0,0 0 221 0 0,0 0 3 0 0,0 0-465 0 0,1-20 6881 0 0,-1 20-7638 0 0,0 0 0 0 0,0-1 0 0 0,1 0 0 0 0,-1 1 0 0 0,0-1 0 0 0,0 1 0 0 0,0-1 0 0 0,0 1 0 0 0,0-1 0 0 0,0 1 0 0 0,-1-1 0 0 0,1 1 0 0 0,0-1 0 0 0,0 1 0 0 0,0-1 0 0 0,0 1-1 0 0,-1 0 1 0 0,1-1 0 0 0,0 1 0 0 0,0-1 0 0 0,-1 1 0 0 0,1-1 0 0 0,0 1 0 0 0,-1 0 0 0 0,1-1 0 0 0,0 1 0 0 0,-1 0 0 0 0,1-1 0 0 0,-1 1 0 0 0,1 0 0 0 0,-1 0 0 0 0,1-1 0 0 0,0 1 0 0 0,-1 0 0 0 0,1 0 0 0 0,-1 0 0 0 0,1-1 0 0 0,-1 1 0 0 0,1 0 0 0 0,-1 0-1 0 0,1 0 1 0 0,-1 0 0 0 0,1 0 0 0 0,-1 0 0 0 0,1 0 0 0 0,-1 0 0 0 0,1 0 0 0 0,-1 1 0 0 0,1-1 0 0 0,-1 0 0 0 0,1 0 0 0 0,-1 0 0 0 0,1 0 0 0 0,-1 1 0 0 0,1-1 0 0 0,-1 0 0 0 0,1 0 0 0 0,0 1 0 0 0,-1-1 0 0 0,1 0 0 0 0,-1 1 0 0 0,1-1 0 0 0,0 1-58 0 0,-7 3 67 0 0,1 1 0 0 0,0-1 0 0 0,1 2 0 0 0,-1-1 0 0 0,1 0 0 0 0,0 1 0 0 0,0 0 0 0 0,1 0 0 0 0,0 1 0 0 0,0-1 0 0 0,0 1 0 0 0,1 0 0 0 0,0 0 0 0 0,0 0 0 0 0,1 0 0 0 0,0 1 0 0 0,-1 5-67 0 0,1-7 18 0 0,-19 64 148 0 0,19-67-155 0 0,1-1 0 0 0,-1 1 0 0 0,1-1 0 0 0,0 1 0 0 0,0 0 0 0 0,0 0 0 0 0,0 0 0 0 0,1 0 0 0 0,-1 0 0 0 0,1-1 1 0 0,0 1-1 0 0,-1 0 0 0 0,1 0 0 0 0,1 0 0 0 0,-1 0 0 0 0,0 0 0 0 0,1 0 0 0 0,-1 0 0 0 0,1 1-11 0 0,23 10 198 0 0,-20-13-186 0 0,-1 0 1 0 0,1 0 0 0 0,-1 0-1 0 0,1 0 1 0 0,0 0 0 0 0,-1-1-1 0 0,1 1 1 0 0,0-1-1 0 0,0 0 1 0 0,-1 0 0 0 0,1-1-1 0 0,0 1 1 0 0,-1-1 0 0 0,1 1-1 0 0,0-1 1 0 0,-1-1 0 0 0,1 1-1 0 0,-1 0 1 0 0,1-1 0 0 0,-1 0-1 0 0,0 1 1 0 0,0-1 0 0 0,1-1-1 0 0,-1 1 1 0 0,-1 0-1 0 0,1-1 1 0 0,0 0 0 0 0,-1 1-1 0 0,1-2-12 0 0,0 0-3 0 0,5-5 76 0 0,0 0 0 0 0,-1-1 0 0 0,-1 0 0 0 0,0-1 1 0 0,0 1-1 0 0,-1-1 0 0 0,0 0 0 0 0,-1-2-73 0 0,9-19 149 0 0,2-27 29 0 0,-15 57-180 0 0,0-1 0 0 0,0 0 0 0 0,-1 0 0 0 0,1 1 0 0 0,-1-1 0 0 0,0 0 0 0 0,1 1 0 0 0,-1-1 0 0 0,-1 1 0 0 0,1-1 0 0 0,0 1 0 0 0,-1-1 1 0 0,1 1-1 0 0,-1 0 0 0 0,1 0 0 0 0,-1 0 0 0 0,0 0 0 0 0,0 0 0 0 0,0 0 0 0 0,0 0 0 0 0,-1 0 0 0 0,1 1 0 0 0,0-1 0 0 0,-1 1 0 0 0,1 0 1 0 0,-1 0-1 0 0,0 0 2 0 0,0-1-20 0 0,0 0 0 0 0,0 1 1 0 0,0-1-1 0 0,0 1 1 0 0,-1 0-1 0 0,1 0 0 0 0,0 0 1 0 0,-1 1-1 0 0,1-1 0 0 0,0 1 1 0 0,-1 0-1 0 0,1 0 1 0 0,-1 0-1 0 0,1 0 0 0 0,-1 0 1 0 0,1 1-1 0 0,0 0 1 0 0,-1-1-1 0 0,1 1 0 0 0,0 1 1 0 0,0-1-1 0 0,0 0 1 0 0,0 1-1 0 0,0-1 0 0 0,0 1 1 0 0,0 0-1 0 0,-1 1 20 0 0,-10 28-2282 0 0,4-8-612 0 0,8-9 697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3FF70-B545-44C3-BECA-424780C94646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C65B9-9E84-495B-9756-94E48D80AF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6472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5599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8315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8252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10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1932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345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9567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185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678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4825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6069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AA151-D872-42F5-95D2-7C09D924C591}" type="datetimeFigureOut">
              <a:rPr lang="cs-CZ" smtClean="0"/>
              <a:t>17.03.2021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6DD48-B8E6-4FD1-8D7E-F809AE096C9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0027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.xml"/><Relationship Id="rId18" Type="http://schemas.openxmlformats.org/officeDocument/2006/relationships/image" Target="../media/image23.png"/><Relationship Id="rId26" Type="http://schemas.openxmlformats.org/officeDocument/2006/relationships/image" Target="../media/image27.png"/><Relationship Id="rId39" Type="http://schemas.openxmlformats.org/officeDocument/2006/relationships/customXml" Target="../ink/ink19.xml"/><Relationship Id="rId21" Type="http://schemas.openxmlformats.org/officeDocument/2006/relationships/customXml" Target="../ink/ink10.xml"/><Relationship Id="rId34" Type="http://schemas.openxmlformats.org/officeDocument/2006/relationships/image" Target="../media/image31.png"/><Relationship Id="rId42" Type="http://schemas.openxmlformats.org/officeDocument/2006/relationships/image" Target="../media/image35.png"/><Relationship Id="rId47" Type="http://schemas.openxmlformats.org/officeDocument/2006/relationships/customXml" Target="../ink/ink23.xml"/><Relationship Id="rId50" Type="http://schemas.openxmlformats.org/officeDocument/2006/relationships/image" Target="../media/image39.png"/><Relationship Id="rId7" Type="http://schemas.openxmlformats.org/officeDocument/2006/relationships/customXml" Target="../ink/ink3.xml"/><Relationship Id="rId2" Type="http://schemas.openxmlformats.org/officeDocument/2006/relationships/image" Target="../media/image15.emf"/><Relationship Id="rId16" Type="http://schemas.openxmlformats.org/officeDocument/2006/relationships/image" Target="../media/image22.png"/><Relationship Id="rId29" Type="http://schemas.openxmlformats.org/officeDocument/2006/relationships/customXml" Target="../ink/ink14.xml"/><Relationship Id="rId11" Type="http://schemas.openxmlformats.org/officeDocument/2006/relationships/customXml" Target="../ink/ink5.xml"/><Relationship Id="rId24" Type="http://schemas.openxmlformats.org/officeDocument/2006/relationships/image" Target="../media/image26.png"/><Relationship Id="rId32" Type="http://schemas.openxmlformats.org/officeDocument/2006/relationships/image" Target="../media/image30.png"/><Relationship Id="rId37" Type="http://schemas.openxmlformats.org/officeDocument/2006/relationships/customXml" Target="../ink/ink18.xml"/><Relationship Id="rId40" Type="http://schemas.openxmlformats.org/officeDocument/2006/relationships/image" Target="../media/image34.png"/><Relationship Id="rId45" Type="http://schemas.openxmlformats.org/officeDocument/2006/relationships/customXml" Target="../ink/ink22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28.png"/><Relationship Id="rId36" Type="http://schemas.openxmlformats.org/officeDocument/2006/relationships/image" Target="../media/image32.png"/><Relationship Id="rId49" Type="http://schemas.openxmlformats.org/officeDocument/2006/relationships/customXml" Target="../ink/ink24.xml"/><Relationship Id="rId10" Type="http://schemas.openxmlformats.org/officeDocument/2006/relationships/image" Target="../media/image19.png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4" Type="http://schemas.openxmlformats.org/officeDocument/2006/relationships/image" Target="../media/image36.png"/><Relationship Id="rId52" Type="http://schemas.openxmlformats.org/officeDocument/2006/relationships/image" Target="../media/image40.png"/><Relationship Id="rId4" Type="http://schemas.openxmlformats.org/officeDocument/2006/relationships/image" Target="../media/image16.png"/><Relationship Id="rId9" Type="http://schemas.openxmlformats.org/officeDocument/2006/relationships/customXml" Target="../ink/ink4.xml"/><Relationship Id="rId14" Type="http://schemas.openxmlformats.org/officeDocument/2006/relationships/image" Target="../media/image21.png"/><Relationship Id="rId22" Type="http://schemas.openxmlformats.org/officeDocument/2006/relationships/image" Target="../media/image25.png"/><Relationship Id="rId27" Type="http://schemas.openxmlformats.org/officeDocument/2006/relationships/customXml" Target="../ink/ink13.xml"/><Relationship Id="rId30" Type="http://schemas.openxmlformats.org/officeDocument/2006/relationships/image" Target="../media/image29.png"/><Relationship Id="rId35" Type="http://schemas.openxmlformats.org/officeDocument/2006/relationships/customXml" Target="../ink/ink17.xml"/><Relationship Id="rId43" Type="http://schemas.openxmlformats.org/officeDocument/2006/relationships/customXml" Target="../ink/ink21.xml"/><Relationship Id="rId48" Type="http://schemas.openxmlformats.org/officeDocument/2006/relationships/image" Target="../media/image38.png"/><Relationship Id="rId8" Type="http://schemas.openxmlformats.org/officeDocument/2006/relationships/image" Target="../media/image18.png"/><Relationship Id="rId51" Type="http://schemas.openxmlformats.org/officeDocument/2006/relationships/customXml" Target="../ink/ink25.xml"/><Relationship Id="rId3" Type="http://schemas.openxmlformats.org/officeDocument/2006/relationships/customXml" Target="../ink/ink1.xml"/><Relationship Id="rId12" Type="http://schemas.openxmlformats.org/officeDocument/2006/relationships/image" Target="../media/image20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image" Target="../media/image33.png"/><Relationship Id="rId46" Type="http://schemas.openxmlformats.org/officeDocument/2006/relationships/image" Target="../media/image37.png"/><Relationship Id="rId20" Type="http://schemas.openxmlformats.org/officeDocument/2006/relationships/image" Target="../media/image24.png"/><Relationship Id="rId41" Type="http://schemas.openxmlformats.org/officeDocument/2006/relationships/customXml" Target="../ink/ink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ustomXml" Target="../ink/ink28.xml"/><Relationship Id="rId13" Type="http://schemas.openxmlformats.org/officeDocument/2006/relationships/image" Target="../media/image59.png"/><Relationship Id="rId18" Type="http://schemas.openxmlformats.org/officeDocument/2006/relationships/customXml" Target="../ink/ink33.xml"/><Relationship Id="rId26" Type="http://schemas.openxmlformats.org/officeDocument/2006/relationships/customXml" Target="../ink/ink37.xml"/><Relationship Id="rId3" Type="http://schemas.openxmlformats.org/officeDocument/2006/relationships/image" Target="../media/image54.emf"/><Relationship Id="rId21" Type="http://schemas.openxmlformats.org/officeDocument/2006/relationships/image" Target="../media/image63.png"/><Relationship Id="rId7" Type="http://schemas.openxmlformats.org/officeDocument/2006/relationships/image" Target="../media/image56.png"/><Relationship Id="rId12" Type="http://schemas.openxmlformats.org/officeDocument/2006/relationships/customXml" Target="../ink/ink30.xml"/><Relationship Id="rId17" Type="http://schemas.openxmlformats.org/officeDocument/2006/relationships/image" Target="../media/image61.png"/><Relationship Id="rId25" Type="http://schemas.openxmlformats.org/officeDocument/2006/relationships/image" Target="../media/image65.png"/><Relationship Id="rId2" Type="http://schemas.openxmlformats.org/officeDocument/2006/relationships/image" Target="../media/image53.emf"/><Relationship Id="rId16" Type="http://schemas.openxmlformats.org/officeDocument/2006/relationships/customXml" Target="../ink/ink32.xml"/><Relationship Id="rId20" Type="http://schemas.openxmlformats.org/officeDocument/2006/relationships/customXml" Target="../ink/ink34.xml"/><Relationship Id="rId29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7.xml"/><Relationship Id="rId11" Type="http://schemas.openxmlformats.org/officeDocument/2006/relationships/image" Target="../media/image58.png"/><Relationship Id="rId24" Type="http://schemas.openxmlformats.org/officeDocument/2006/relationships/customXml" Target="../ink/ink36.xml"/><Relationship Id="rId5" Type="http://schemas.openxmlformats.org/officeDocument/2006/relationships/image" Target="../media/image55.png"/><Relationship Id="rId15" Type="http://schemas.openxmlformats.org/officeDocument/2006/relationships/image" Target="../media/image60.png"/><Relationship Id="rId23" Type="http://schemas.openxmlformats.org/officeDocument/2006/relationships/image" Target="../media/image64.png"/><Relationship Id="rId28" Type="http://schemas.openxmlformats.org/officeDocument/2006/relationships/customXml" Target="../ink/ink38.xml"/><Relationship Id="rId10" Type="http://schemas.openxmlformats.org/officeDocument/2006/relationships/customXml" Target="../ink/ink29.xml"/><Relationship Id="rId19" Type="http://schemas.openxmlformats.org/officeDocument/2006/relationships/image" Target="../media/image62.png"/><Relationship Id="rId31" Type="http://schemas.openxmlformats.org/officeDocument/2006/relationships/image" Target="../media/image68.png"/><Relationship Id="rId4" Type="http://schemas.openxmlformats.org/officeDocument/2006/relationships/customXml" Target="../ink/ink26.xml"/><Relationship Id="rId9" Type="http://schemas.openxmlformats.org/officeDocument/2006/relationships/image" Target="../media/image57.png"/><Relationship Id="rId14" Type="http://schemas.openxmlformats.org/officeDocument/2006/relationships/customXml" Target="../ink/ink31.xml"/><Relationship Id="rId22" Type="http://schemas.openxmlformats.org/officeDocument/2006/relationships/customXml" Target="../ink/ink35.xml"/><Relationship Id="rId27" Type="http://schemas.openxmlformats.org/officeDocument/2006/relationships/image" Target="../media/image66.png"/><Relationship Id="rId30" Type="http://schemas.openxmlformats.org/officeDocument/2006/relationships/customXml" Target="../ink/ink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40.xml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3.emf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tags" Target="../tags/tag129.xml"/><Relationship Id="rId21" Type="http://schemas.openxmlformats.org/officeDocument/2006/relationships/tags" Target="../tags/tag33.xml"/><Relationship Id="rId42" Type="http://schemas.openxmlformats.org/officeDocument/2006/relationships/tags" Target="../tags/tag54.xml"/><Relationship Id="rId63" Type="http://schemas.openxmlformats.org/officeDocument/2006/relationships/tags" Target="../tags/tag75.xml"/><Relationship Id="rId84" Type="http://schemas.openxmlformats.org/officeDocument/2006/relationships/tags" Target="../tags/tag96.xml"/><Relationship Id="rId16" Type="http://schemas.openxmlformats.org/officeDocument/2006/relationships/tags" Target="../tags/tag28.xml"/><Relationship Id="rId107" Type="http://schemas.openxmlformats.org/officeDocument/2006/relationships/tags" Target="../tags/tag119.xml"/><Relationship Id="rId11" Type="http://schemas.openxmlformats.org/officeDocument/2006/relationships/tags" Target="../tags/tag23.xml"/><Relationship Id="rId32" Type="http://schemas.openxmlformats.org/officeDocument/2006/relationships/tags" Target="../tags/tag44.xml"/><Relationship Id="rId37" Type="http://schemas.openxmlformats.org/officeDocument/2006/relationships/tags" Target="../tags/tag49.xml"/><Relationship Id="rId53" Type="http://schemas.openxmlformats.org/officeDocument/2006/relationships/tags" Target="../tags/tag65.xml"/><Relationship Id="rId58" Type="http://schemas.openxmlformats.org/officeDocument/2006/relationships/tags" Target="../tags/tag70.xml"/><Relationship Id="rId74" Type="http://schemas.openxmlformats.org/officeDocument/2006/relationships/tags" Target="../tags/tag86.xml"/><Relationship Id="rId79" Type="http://schemas.openxmlformats.org/officeDocument/2006/relationships/tags" Target="../tags/tag91.xml"/><Relationship Id="rId102" Type="http://schemas.openxmlformats.org/officeDocument/2006/relationships/tags" Target="../tags/tag114.xml"/><Relationship Id="rId123" Type="http://schemas.openxmlformats.org/officeDocument/2006/relationships/tags" Target="../tags/tag135.xml"/><Relationship Id="rId128" Type="http://schemas.openxmlformats.org/officeDocument/2006/relationships/tags" Target="../tags/tag140.xml"/><Relationship Id="rId5" Type="http://schemas.openxmlformats.org/officeDocument/2006/relationships/tags" Target="../tags/tag17.xml"/><Relationship Id="rId90" Type="http://schemas.openxmlformats.org/officeDocument/2006/relationships/tags" Target="../tags/tag102.xml"/><Relationship Id="rId95" Type="http://schemas.openxmlformats.org/officeDocument/2006/relationships/tags" Target="../tags/tag107.xml"/><Relationship Id="rId22" Type="http://schemas.openxmlformats.org/officeDocument/2006/relationships/tags" Target="../tags/tag34.xml"/><Relationship Id="rId27" Type="http://schemas.openxmlformats.org/officeDocument/2006/relationships/tags" Target="../tags/tag39.xml"/><Relationship Id="rId43" Type="http://schemas.openxmlformats.org/officeDocument/2006/relationships/tags" Target="../tags/tag55.xml"/><Relationship Id="rId48" Type="http://schemas.openxmlformats.org/officeDocument/2006/relationships/tags" Target="../tags/tag60.xml"/><Relationship Id="rId64" Type="http://schemas.openxmlformats.org/officeDocument/2006/relationships/tags" Target="../tags/tag76.xml"/><Relationship Id="rId69" Type="http://schemas.openxmlformats.org/officeDocument/2006/relationships/tags" Target="../tags/tag81.xml"/><Relationship Id="rId113" Type="http://schemas.openxmlformats.org/officeDocument/2006/relationships/tags" Target="../tags/tag125.xml"/><Relationship Id="rId118" Type="http://schemas.openxmlformats.org/officeDocument/2006/relationships/tags" Target="../tags/tag130.xml"/><Relationship Id="rId134" Type="http://schemas.openxmlformats.org/officeDocument/2006/relationships/tags" Target="../tags/tag146.xml"/><Relationship Id="rId80" Type="http://schemas.openxmlformats.org/officeDocument/2006/relationships/tags" Target="../tags/tag92.xml"/><Relationship Id="rId85" Type="http://schemas.openxmlformats.org/officeDocument/2006/relationships/tags" Target="../tags/tag97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33" Type="http://schemas.openxmlformats.org/officeDocument/2006/relationships/tags" Target="../tags/tag45.xml"/><Relationship Id="rId38" Type="http://schemas.openxmlformats.org/officeDocument/2006/relationships/tags" Target="../tags/tag50.xml"/><Relationship Id="rId59" Type="http://schemas.openxmlformats.org/officeDocument/2006/relationships/tags" Target="../tags/tag71.xml"/><Relationship Id="rId103" Type="http://schemas.openxmlformats.org/officeDocument/2006/relationships/tags" Target="../tags/tag115.xml"/><Relationship Id="rId108" Type="http://schemas.openxmlformats.org/officeDocument/2006/relationships/tags" Target="../tags/tag120.xml"/><Relationship Id="rId124" Type="http://schemas.openxmlformats.org/officeDocument/2006/relationships/tags" Target="../tags/tag136.xml"/><Relationship Id="rId129" Type="http://schemas.openxmlformats.org/officeDocument/2006/relationships/tags" Target="../tags/tag141.xml"/><Relationship Id="rId54" Type="http://schemas.openxmlformats.org/officeDocument/2006/relationships/tags" Target="../tags/tag66.xml"/><Relationship Id="rId70" Type="http://schemas.openxmlformats.org/officeDocument/2006/relationships/tags" Target="../tags/tag82.xml"/><Relationship Id="rId75" Type="http://schemas.openxmlformats.org/officeDocument/2006/relationships/tags" Target="../tags/tag87.xml"/><Relationship Id="rId91" Type="http://schemas.openxmlformats.org/officeDocument/2006/relationships/tags" Target="../tags/tag103.xml"/><Relationship Id="rId96" Type="http://schemas.openxmlformats.org/officeDocument/2006/relationships/tags" Target="../tags/tag108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23" Type="http://schemas.openxmlformats.org/officeDocument/2006/relationships/tags" Target="../tags/tag35.xml"/><Relationship Id="rId28" Type="http://schemas.openxmlformats.org/officeDocument/2006/relationships/tags" Target="../tags/tag40.xml"/><Relationship Id="rId49" Type="http://schemas.openxmlformats.org/officeDocument/2006/relationships/tags" Target="../tags/tag61.xml"/><Relationship Id="rId114" Type="http://schemas.openxmlformats.org/officeDocument/2006/relationships/tags" Target="../tags/tag126.xml"/><Relationship Id="rId119" Type="http://schemas.openxmlformats.org/officeDocument/2006/relationships/tags" Target="../tags/tag131.xml"/><Relationship Id="rId44" Type="http://schemas.openxmlformats.org/officeDocument/2006/relationships/tags" Target="../tags/tag56.xml"/><Relationship Id="rId60" Type="http://schemas.openxmlformats.org/officeDocument/2006/relationships/tags" Target="../tags/tag72.xml"/><Relationship Id="rId65" Type="http://schemas.openxmlformats.org/officeDocument/2006/relationships/tags" Target="../tags/tag77.xml"/><Relationship Id="rId81" Type="http://schemas.openxmlformats.org/officeDocument/2006/relationships/tags" Target="../tags/tag93.xml"/><Relationship Id="rId86" Type="http://schemas.openxmlformats.org/officeDocument/2006/relationships/tags" Target="../tags/tag98.xml"/><Relationship Id="rId130" Type="http://schemas.openxmlformats.org/officeDocument/2006/relationships/tags" Target="../tags/tag142.xml"/><Relationship Id="rId135" Type="http://schemas.openxmlformats.org/officeDocument/2006/relationships/tags" Target="../tags/tag147.xml"/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39" Type="http://schemas.openxmlformats.org/officeDocument/2006/relationships/tags" Target="../tags/tag51.xml"/><Relationship Id="rId109" Type="http://schemas.openxmlformats.org/officeDocument/2006/relationships/tags" Target="../tags/tag121.xml"/><Relationship Id="rId34" Type="http://schemas.openxmlformats.org/officeDocument/2006/relationships/tags" Target="../tags/tag46.xml"/><Relationship Id="rId50" Type="http://schemas.openxmlformats.org/officeDocument/2006/relationships/tags" Target="../tags/tag62.xml"/><Relationship Id="rId55" Type="http://schemas.openxmlformats.org/officeDocument/2006/relationships/tags" Target="../tags/tag67.xml"/><Relationship Id="rId76" Type="http://schemas.openxmlformats.org/officeDocument/2006/relationships/tags" Target="../tags/tag88.xml"/><Relationship Id="rId97" Type="http://schemas.openxmlformats.org/officeDocument/2006/relationships/tags" Target="../tags/tag109.xml"/><Relationship Id="rId104" Type="http://schemas.openxmlformats.org/officeDocument/2006/relationships/tags" Target="../tags/tag116.xml"/><Relationship Id="rId120" Type="http://schemas.openxmlformats.org/officeDocument/2006/relationships/tags" Target="../tags/tag132.xml"/><Relationship Id="rId125" Type="http://schemas.openxmlformats.org/officeDocument/2006/relationships/tags" Target="../tags/tag137.xml"/><Relationship Id="rId7" Type="http://schemas.openxmlformats.org/officeDocument/2006/relationships/tags" Target="../tags/tag19.xml"/><Relationship Id="rId71" Type="http://schemas.openxmlformats.org/officeDocument/2006/relationships/tags" Target="../tags/tag83.xml"/><Relationship Id="rId92" Type="http://schemas.openxmlformats.org/officeDocument/2006/relationships/tags" Target="../tags/tag104.xml"/><Relationship Id="rId2" Type="http://schemas.openxmlformats.org/officeDocument/2006/relationships/tags" Target="../tags/tag14.xml"/><Relationship Id="rId29" Type="http://schemas.openxmlformats.org/officeDocument/2006/relationships/tags" Target="../tags/tag41.xml"/><Relationship Id="rId24" Type="http://schemas.openxmlformats.org/officeDocument/2006/relationships/tags" Target="../tags/tag36.xml"/><Relationship Id="rId40" Type="http://schemas.openxmlformats.org/officeDocument/2006/relationships/tags" Target="../tags/tag52.xml"/><Relationship Id="rId45" Type="http://schemas.openxmlformats.org/officeDocument/2006/relationships/tags" Target="../tags/tag57.xml"/><Relationship Id="rId66" Type="http://schemas.openxmlformats.org/officeDocument/2006/relationships/tags" Target="../tags/tag78.xml"/><Relationship Id="rId87" Type="http://schemas.openxmlformats.org/officeDocument/2006/relationships/tags" Target="../tags/tag99.xml"/><Relationship Id="rId110" Type="http://schemas.openxmlformats.org/officeDocument/2006/relationships/tags" Target="../tags/tag122.xml"/><Relationship Id="rId115" Type="http://schemas.openxmlformats.org/officeDocument/2006/relationships/tags" Target="../tags/tag127.xml"/><Relationship Id="rId131" Type="http://schemas.openxmlformats.org/officeDocument/2006/relationships/tags" Target="../tags/tag143.xml"/><Relationship Id="rId136" Type="http://schemas.openxmlformats.org/officeDocument/2006/relationships/slideLayout" Target="../slideLayouts/slideLayout2.xml"/><Relationship Id="rId61" Type="http://schemas.openxmlformats.org/officeDocument/2006/relationships/tags" Target="../tags/tag73.xml"/><Relationship Id="rId82" Type="http://schemas.openxmlformats.org/officeDocument/2006/relationships/tags" Target="../tags/tag94.xml"/><Relationship Id="rId19" Type="http://schemas.openxmlformats.org/officeDocument/2006/relationships/tags" Target="../tags/tag31.xml"/><Relationship Id="rId14" Type="http://schemas.openxmlformats.org/officeDocument/2006/relationships/tags" Target="../tags/tag26.xml"/><Relationship Id="rId30" Type="http://schemas.openxmlformats.org/officeDocument/2006/relationships/tags" Target="../tags/tag42.xml"/><Relationship Id="rId35" Type="http://schemas.openxmlformats.org/officeDocument/2006/relationships/tags" Target="../tags/tag47.xml"/><Relationship Id="rId56" Type="http://schemas.openxmlformats.org/officeDocument/2006/relationships/tags" Target="../tags/tag68.xml"/><Relationship Id="rId77" Type="http://schemas.openxmlformats.org/officeDocument/2006/relationships/tags" Target="../tags/tag89.xml"/><Relationship Id="rId100" Type="http://schemas.openxmlformats.org/officeDocument/2006/relationships/tags" Target="../tags/tag112.xml"/><Relationship Id="rId105" Type="http://schemas.openxmlformats.org/officeDocument/2006/relationships/tags" Target="../tags/tag117.xml"/><Relationship Id="rId126" Type="http://schemas.openxmlformats.org/officeDocument/2006/relationships/tags" Target="../tags/tag138.xml"/><Relationship Id="rId8" Type="http://schemas.openxmlformats.org/officeDocument/2006/relationships/tags" Target="../tags/tag20.xml"/><Relationship Id="rId51" Type="http://schemas.openxmlformats.org/officeDocument/2006/relationships/tags" Target="../tags/tag63.xml"/><Relationship Id="rId72" Type="http://schemas.openxmlformats.org/officeDocument/2006/relationships/tags" Target="../tags/tag84.xml"/><Relationship Id="rId93" Type="http://schemas.openxmlformats.org/officeDocument/2006/relationships/tags" Target="../tags/tag105.xml"/><Relationship Id="rId98" Type="http://schemas.openxmlformats.org/officeDocument/2006/relationships/tags" Target="../tags/tag110.xml"/><Relationship Id="rId121" Type="http://schemas.openxmlformats.org/officeDocument/2006/relationships/tags" Target="../tags/tag133.xml"/><Relationship Id="rId3" Type="http://schemas.openxmlformats.org/officeDocument/2006/relationships/tags" Target="../tags/tag15.xml"/><Relationship Id="rId25" Type="http://schemas.openxmlformats.org/officeDocument/2006/relationships/tags" Target="../tags/tag37.xml"/><Relationship Id="rId46" Type="http://schemas.openxmlformats.org/officeDocument/2006/relationships/tags" Target="../tags/tag58.xml"/><Relationship Id="rId67" Type="http://schemas.openxmlformats.org/officeDocument/2006/relationships/tags" Target="../tags/tag79.xml"/><Relationship Id="rId116" Type="http://schemas.openxmlformats.org/officeDocument/2006/relationships/tags" Target="../tags/tag128.xml"/><Relationship Id="rId137" Type="http://schemas.openxmlformats.org/officeDocument/2006/relationships/image" Target="../media/image8.emf"/><Relationship Id="rId20" Type="http://schemas.openxmlformats.org/officeDocument/2006/relationships/tags" Target="../tags/tag32.xml"/><Relationship Id="rId41" Type="http://schemas.openxmlformats.org/officeDocument/2006/relationships/tags" Target="../tags/tag53.xml"/><Relationship Id="rId62" Type="http://schemas.openxmlformats.org/officeDocument/2006/relationships/tags" Target="../tags/tag74.xml"/><Relationship Id="rId83" Type="http://schemas.openxmlformats.org/officeDocument/2006/relationships/tags" Target="../tags/tag95.xml"/><Relationship Id="rId88" Type="http://schemas.openxmlformats.org/officeDocument/2006/relationships/tags" Target="../tags/tag100.xml"/><Relationship Id="rId111" Type="http://schemas.openxmlformats.org/officeDocument/2006/relationships/tags" Target="../tags/tag123.xml"/><Relationship Id="rId132" Type="http://schemas.openxmlformats.org/officeDocument/2006/relationships/tags" Target="../tags/tag144.xml"/><Relationship Id="rId15" Type="http://schemas.openxmlformats.org/officeDocument/2006/relationships/tags" Target="../tags/tag27.xml"/><Relationship Id="rId36" Type="http://schemas.openxmlformats.org/officeDocument/2006/relationships/tags" Target="../tags/tag48.xml"/><Relationship Id="rId57" Type="http://schemas.openxmlformats.org/officeDocument/2006/relationships/tags" Target="../tags/tag69.xml"/><Relationship Id="rId106" Type="http://schemas.openxmlformats.org/officeDocument/2006/relationships/tags" Target="../tags/tag118.xml"/><Relationship Id="rId127" Type="http://schemas.openxmlformats.org/officeDocument/2006/relationships/tags" Target="../tags/tag139.xml"/><Relationship Id="rId10" Type="http://schemas.openxmlformats.org/officeDocument/2006/relationships/tags" Target="../tags/tag22.xml"/><Relationship Id="rId31" Type="http://schemas.openxmlformats.org/officeDocument/2006/relationships/tags" Target="../tags/tag43.xml"/><Relationship Id="rId52" Type="http://schemas.openxmlformats.org/officeDocument/2006/relationships/tags" Target="../tags/tag64.xml"/><Relationship Id="rId73" Type="http://schemas.openxmlformats.org/officeDocument/2006/relationships/tags" Target="../tags/tag85.xml"/><Relationship Id="rId78" Type="http://schemas.openxmlformats.org/officeDocument/2006/relationships/tags" Target="../tags/tag90.xml"/><Relationship Id="rId94" Type="http://schemas.openxmlformats.org/officeDocument/2006/relationships/tags" Target="../tags/tag106.xml"/><Relationship Id="rId99" Type="http://schemas.openxmlformats.org/officeDocument/2006/relationships/tags" Target="../tags/tag111.xml"/><Relationship Id="rId101" Type="http://schemas.openxmlformats.org/officeDocument/2006/relationships/tags" Target="../tags/tag113.xml"/><Relationship Id="rId122" Type="http://schemas.openxmlformats.org/officeDocument/2006/relationships/tags" Target="../tags/tag134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26" Type="http://schemas.openxmlformats.org/officeDocument/2006/relationships/tags" Target="../tags/tag38.xml"/><Relationship Id="rId47" Type="http://schemas.openxmlformats.org/officeDocument/2006/relationships/tags" Target="../tags/tag59.xml"/><Relationship Id="rId68" Type="http://schemas.openxmlformats.org/officeDocument/2006/relationships/tags" Target="../tags/tag80.xml"/><Relationship Id="rId89" Type="http://schemas.openxmlformats.org/officeDocument/2006/relationships/tags" Target="../tags/tag101.xml"/><Relationship Id="rId112" Type="http://schemas.openxmlformats.org/officeDocument/2006/relationships/tags" Target="../tags/tag124.xml"/><Relationship Id="rId133" Type="http://schemas.openxmlformats.org/officeDocument/2006/relationships/tags" Target="../tags/tag145.xml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tags" Target="../tags/tag172.xml"/><Relationship Id="rId21" Type="http://schemas.openxmlformats.org/officeDocument/2006/relationships/tags" Target="../tags/tag167.xml"/><Relationship Id="rId42" Type="http://schemas.openxmlformats.org/officeDocument/2006/relationships/tags" Target="../tags/tag188.xml"/><Relationship Id="rId47" Type="http://schemas.openxmlformats.org/officeDocument/2006/relationships/tags" Target="../tags/tag193.xml"/><Relationship Id="rId63" Type="http://schemas.openxmlformats.org/officeDocument/2006/relationships/tags" Target="../tags/tag209.xml"/><Relationship Id="rId68" Type="http://schemas.openxmlformats.org/officeDocument/2006/relationships/tags" Target="../tags/tag214.xml"/><Relationship Id="rId84" Type="http://schemas.openxmlformats.org/officeDocument/2006/relationships/tags" Target="../tags/tag230.xml"/><Relationship Id="rId16" Type="http://schemas.openxmlformats.org/officeDocument/2006/relationships/tags" Target="../tags/tag162.xml"/><Relationship Id="rId11" Type="http://schemas.openxmlformats.org/officeDocument/2006/relationships/tags" Target="../tags/tag157.xml"/><Relationship Id="rId32" Type="http://schemas.openxmlformats.org/officeDocument/2006/relationships/tags" Target="../tags/tag178.xml"/><Relationship Id="rId37" Type="http://schemas.openxmlformats.org/officeDocument/2006/relationships/tags" Target="../tags/tag183.xml"/><Relationship Id="rId53" Type="http://schemas.openxmlformats.org/officeDocument/2006/relationships/tags" Target="../tags/tag199.xml"/><Relationship Id="rId58" Type="http://schemas.openxmlformats.org/officeDocument/2006/relationships/tags" Target="../tags/tag204.xml"/><Relationship Id="rId74" Type="http://schemas.openxmlformats.org/officeDocument/2006/relationships/tags" Target="../tags/tag220.xml"/><Relationship Id="rId79" Type="http://schemas.openxmlformats.org/officeDocument/2006/relationships/tags" Target="../tags/tag225.xml"/><Relationship Id="rId5" Type="http://schemas.openxmlformats.org/officeDocument/2006/relationships/tags" Target="../tags/tag151.xml"/><Relationship Id="rId19" Type="http://schemas.openxmlformats.org/officeDocument/2006/relationships/tags" Target="../tags/tag165.xml"/><Relationship Id="rId14" Type="http://schemas.openxmlformats.org/officeDocument/2006/relationships/tags" Target="../tags/tag160.xml"/><Relationship Id="rId22" Type="http://schemas.openxmlformats.org/officeDocument/2006/relationships/tags" Target="../tags/tag168.xml"/><Relationship Id="rId27" Type="http://schemas.openxmlformats.org/officeDocument/2006/relationships/tags" Target="../tags/tag173.xml"/><Relationship Id="rId30" Type="http://schemas.openxmlformats.org/officeDocument/2006/relationships/tags" Target="../tags/tag176.xml"/><Relationship Id="rId35" Type="http://schemas.openxmlformats.org/officeDocument/2006/relationships/tags" Target="../tags/tag181.xml"/><Relationship Id="rId43" Type="http://schemas.openxmlformats.org/officeDocument/2006/relationships/tags" Target="../tags/tag189.xml"/><Relationship Id="rId48" Type="http://schemas.openxmlformats.org/officeDocument/2006/relationships/tags" Target="../tags/tag194.xml"/><Relationship Id="rId56" Type="http://schemas.openxmlformats.org/officeDocument/2006/relationships/tags" Target="../tags/tag202.xml"/><Relationship Id="rId64" Type="http://schemas.openxmlformats.org/officeDocument/2006/relationships/tags" Target="../tags/tag210.xml"/><Relationship Id="rId69" Type="http://schemas.openxmlformats.org/officeDocument/2006/relationships/tags" Target="../tags/tag215.xml"/><Relationship Id="rId77" Type="http://schemas.openxmlformats.org/officeDocument/2006/relationships/tags" Target="../tags/tag223.xml"/><Relationship Id="rId8" Type="http://schemas.openxmlformats.org/officeDocument/2006/relationships/tags" Target="../tags/tag154.xml"/><Relationship Id="rId51" Type="http://schemas.openxmlformats.org/officeDocument/2006/relationships/tags" Target="../tags/tag197.xml"/><Relationship Id="rId72" Type="http://schemas.openxmlformats.org/officeDocument/2006/relationships/tags" Target="../tags/tag218.xml"/><Relationship Id="rId80" Type="http://schemas.openxmlformats.org/officeDocument/2006/relationships/tags" Target="../tags/tag226.xml"/><Relationship Id="rId85" Type="http://schemas.openxmlformats.org/officeDocument/2006/relationships/tags" Target="../tags/tag231.xml"/><Relationship Id="rId3" Type="http://schemas.openxmlformats.org/officeDocument/2006/relationships/tags" Target="../tags/tag149.xml"/><Relationship Id="rId12" Type="http://schemas.openxmlformats.org/officeDocument/2006/relationships/tags" Target="../tags/tag158.xml"/><Relationship Id="rId17" Type="http://schemas.openxmlformats.org/officeDocument/2006/relationships/tags" Target="../tags/tag163.xml"/><Relationship Id="rId25" Type="http://schemas.openxmlformats.org/officeDocument/2006/relationships/tags" Target="../tags/tag171.xml"/><Relationship Id="rId33" Type="http://schemas.openxmlformats.org/officeDocument/2006/relationships/tags" Target="../tags/tag179.xml"/><Relationship Id="rId38" Type="http://schemas.openxmlformats.org/officeDocument/2006/relationships/tags" Target="../tags/tag184.xml"/><Relationship Id="rId46" Type="http://schemas.openxmlformats.org/officeDocument/2006/relationships/tags" Target="../tags/tag192.xml"/><Relationship Id="rId59" Type="http://schemas.openxmlformats.org/officeDocument/2006/relationships/tags" Target="../tags/tag205.xml"/><Relationship Id="rId67" Type="http://schemas.openxmlformats.org/officeDocument/2006/relationships/tags" Target="../tags/tag213.xml"/><Relationship Id="rId20" Type="http://schemas.openxmlformats.org/officeDocument/2006/relationships/tags" Target="../tags/tag166.xml"/><Relationship Id="rId41" Type="http://schemas.openxmlformats.org/officeDocument/2006/relationships/tags" Target="../tags/tag187.xml"/><Relationship Id="rId54" Type="http://schemas.openxmlformats.org/officeDocument/2006/relationships/tags" Target="../tags/tag200.xml"/><Relationship Id="rId62" Type="http://schemas.openxmlformats.org/officeDocument/2006/relationships/tags" Target="../tags/tag208.xml"/><Relationship Id="rId70" Type="http://schemas.openxmlformats.org/officeDocument/2006/relationships/tags" Target="../tags/tag216.xml"/><Relationship Id="rId75" Type="http://schemas.openxmlformats.org/officeDocument/2006/relationships/tags" Target="../tags/tag221.xml"/><Relationship Id="rId83" Type="http://schemas.openxmlformats.org/officeDocument/2006/relationships/tags" Target="../tags/tag229.xml"/><Relationship Id="rId1" Type="http://schemas.openxmlformats.org/officeDocument/2006/relationships/vmlDrawing" Target="../drawings/vmlDrawing1.vml"/><Relationship Id="rId6" Type="http://schemas.openxmlformats.org/officeDocument/2006/relationships/tags" Target="../tags/tag152.xml"/><Relationship Id="rId15" Type="http://schemas.openxmlformats.org/officeDocument/2006/relationships/tags" Target="../tags/tag161.xml"/><Relationship Id="rId23" Type="http://schemas.openxmlformats.org/officeDocument/2006/relationships/tags" Target="../tags/tag169.xml"/><Relationship Id="rId28" Type="http://schemas.openxmlformats.org/officeDocument/2006/relationships/tags" Target="../tags/tag174.xml"/><Relationship Id="rId36" Type="http://schemas.openxmlformats.org/officeDocument/2006/relationships/tags" Target="../tags/tag182.xml"/><Relationship Id="rId49" Type="http://schemas.openxmlformats.org/officeDocument/2006/relationships/tags" Target="../tags/tag195.xml"/><Relationship Id="rId57" Type="http://schemas.openxmlformats.org/officeDocument/2006/relationships/tags" Target="../tags/tag203.xml"/><Relationship Id="rId10" Type="http://schemas.openxmlformats.org/officeDocument/2006/relationships/tags" Target="../tags/tag156.xml"/><Relationship Id="rId31" Type="http://schemas.openxmlformats.org/officeDocument/2006/relationships/tags" Target="../tags/tag177.xml"/><Relationship Id="rId44" Type="http://schemas.openxmlformats.org/officeDocument/2006/relationships/tags" Target="../tags/tag190.xml"/><Relationship Id="rId52" Type="http://schemas.openxmlformats.org/officeDocument/2006/relationships/tags" Target="../tags/tag198.xml"/><Relationship Id="rId60" Type="http://schemas.openxmlformats.org/officeDocument/2006/relationships/tags" Target="../tags/tag206.xml"/><Relationship Id="rId65" Type="http://schemas.openxmlformats.org/officeDocument/2006/relationships/tags" Target="../tags/tag211.xml"/><Relationship Id="rId73" Type="http://schemas.openxmlformats.org/officeDocument/2006/relationships/tags" Target="../tags/tag219.xml"/><Relationship Id="rId78" Type="http://schemas.openxmlformats.org/officeDocument/2006/relationships/tags" Target="../tags/tag224.xml"/><Relationship Id="rId81" Type="http://schemas.openxmlformats.org/officeDocument/2006/relationships/tags" Target="../tags/tag227.xml"/><Relationship Id="rId86" Type="http://schemas.openxmlformats.org/officeDocument/2006/relationships/slideLayout" Target="../slideLayouts/slideLayout2.xml"/><Relationship Id="rId4" Type="http://schemas.openxmlformats.org/officeDocument/2006/relationships/tags" Target="../tags/tag150.xml"/><Relationship Id="rId9" Type="http://schemas.openxmlformats.org/officeDocument/2006/relationships/tags" Target="../tags/tag155.xml"/><Relationship Id="rId13" Type="http://schemas.openxmlformats.org/officeDocument/2006/relationships/tags" Target="../tags/tag159.xml"/><Relationship Id="rId18" Type="http://schemas.openxmlformats.org/officeDocument/2006/relationships/tags" Target="../tags/tag164.xml"/><Relationship Id="rId39" Type="http://schemas.openxmlformats.org/officeDocument/2006/relationships/tags" Target="../tags/tag185.xml"/><Relationship Id="rId34" Type="http://schemas.openxmlformats.org/officeDocument/2006/relationships/tags" Target="../tags/tag180.xml"/><Relationship Id="rId50" Type="http://schemas.openxmlformats.org/officeDocument/2006/relationships/tags" Target="../tags/tag196.xml"/><Relationship Id="rId55" Type="http://schemas.openxmlformats.org/officeDocument/2006/relationships/tags" Target="../tags/tag201.xml"/><Relationship Id="rId76" Type="http://schemas.openxmlformats.org/officeDocument/2006/relationships/tags" Target="../tags/tag222.xml"/><Relationship Id="rId7" Type="http://schemas.openxmlformats.org/officeDocument/2006/relationships/tags" Target="../tags/tag153.xml"/><Relationship Id="rId71" Type="http://schemas.openxmlformats.org/officeDocument/2006/relationships/tags" Target="../tags/tag217.xml"/><Relationship Id="rId2" Type="http://schemas.openxmlformats.org/officeDocument/2006/relationships/tags" Target="../tags/tag148.xml"/><Relationship Id="rId29" Type="http://schemas.openxmlformats.org/officeDocument/2006/relationships/tags" Target="../tags/tag175.xml"/><Relationship Id="rId24" Type="http://schemas.openxmlformats.org/officeDocument/2006/relationships/tags" Target="../tags/tag170.xml"/><Relationship Id="rId40" Type="http://schemas.openxmlformats.org/officeDocument/2006/relationships/tags" Target="../tags/tag186.xml"/><Relationship Id="rId45" Type="http://schemas.openxmlformats.org/officeDocument/2006/relationships/tags" Target="../tags/tag191.xml"/><Relationship Id="rId66" Type="http://schemas.openxmlformats.org/officeDocument/2006/relationships/tags" Target="../tags/tag212.xml"/><Relationship Id="rId61" Type="http://schemas.openxmlformats.org/officeDocument/2006/relationships/tags" Target="../tags/tag207.xml"/><Relationship Id="rId82" Type="http://schemas.openxmlformats.org/officeDocument/2006/relationships/tags" Target="../tags/tag2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FB1A8A-BFF8-423B-B20C-D51C4A28F6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23311"/>
            <a:ext cx="7772400" cy="581588"/>
          </a:xfrm>
        </p:spPr>
        <p:txBody>
          <a:bodyPr>
            <a:noAutofit/>
          </a:bodyPr>
          <a:lstStyle/>
          <a:p>
            <a:r>
              <a:rPr lang="cs-CZ" sz="3600" dirty="0"/>
              <a:t>CZP – Přednáška č.4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977AA0BA-7C6D-4AE9-AEAF-70CDBCB2CB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095" y="671572"/>
            <a:ext cx="8586254" cy="6063117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cs-CZ" sz="2300" b="1" dirty="0">
                <a:solidFill>
                  <a:schemeClr val="bg1">
                    <a:lumMod val="65000"/>
                  </a:schemeClr>
                </a:solidFill>
              </a:rPr>
              <a:t>Obsah předchozí přednášky:</a:t>
            </a:r>
          </a:p>
          <a:p>
            <a:pPr algn="l"/>
            <a:r>
              <a:rPr lang="cs-CZ" sz="2300" b="1" dirty="0">
                <a:solidFill>
                  <a:schemeClr val="bg1">
                    <a:lumMod val="65000"/>
                  </a:schemeClr>
                </a:solidFill>
              </a:rPr>
              <a:t>LTI SYSTÉMY</a:t>
            </a:r>
          </a:p>
          <a:p>
            <a:pPr algn="l"/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Relace vstupu a výstupu LTI systému – konvoluce</a:t>
            </a:r>
          </a:p>
          <a:p>
            <a:pPr algn="l"/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Stabilita LTI systémů</a:t>
            </a:r>
          </a:p>
          <a:p>
            <a:pPr algn="l"/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Kauzalita LTI systémů</a:t>
            </a:r>
          </a:p>
          <a:p>
            <a:pPr algn="l"/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Korelace </a:t>
            </a:r>
            <a:r>
              <a:rPr lang="cs-CZ" sz="2300" dirty="0" err="1">
                <a:solidFill>
                  <a:schemeClr val="bg1">
                    <a:lumMod val="65000"/>
                  </a:schemeClr>
                </a:solidFill>
              </a:rPr>
              <a:t>vs</a:t>
            </a:r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 Konvoluce – druhy konvoluce (lineární, cyklická, </a:t>
            </a:r>
            <a:r>
              <a:rPr lang="cs-CZ" sz="2300" dirty="0" err="1">
                <a:solidFill>
                  <a:schemeClr val="bg1">
                    <a:lumMod val="65000"/>
                  </a:schemeClr>
                </a:solidFill>
              </a:rPr>
              <a:t>lin.konvoluce</a:t>
            </a:r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 signálů konečné délky (Fast </a:t>
            </a:r>
            <a:r>
              <a:rPr lang="cs-CZ" sz="2300" dirty="0" err="1">
                <a:solidFill>
                  <a:schemeClr val="bg1">
                    <a:lumMod val="65000"/>
                  </a:schemeClr>
                </a:solidFill>
              </a:rPr>
              <a:t>convolution</a:t>
            </a:r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/rychlá konvoluce), </a:t>
            </a:r>
            <a:r>
              <a:rPr lang="cs-CZ" sz="2300" dirty="0" err="1">
                <a:solidFill>
                  <a:schemeClr val="bg1">
                    <a:lumMod val="65000"/>
                  </a:schemeClr>
                </a:solidFill>
              </a:rPr>
              <a:t>lin.konvoluce</a:t>
            </a:r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 signálů nekonečné délky (metody </a:t>
            </a:r>
            <a:r>
              <a:rPr lang="cs-CZ" sz="2300" dirty="0" err="1">
                <a:solidFill>
                  <a:schemeClr val="bg1">
                    <a:lumMod val="65000"/>
                  </a:schemeClr>
                </a:solidFill>
              </a:rPr>
              <a:t>add</a:t>
            </a:r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cs-CZ" sz="2300" dirty="0" err="1">
                <a:solidFill>
                  <a:schemeClr val="bg1">
                    <a:lumMod val="65000"/>
                  </a:schemeClr>
                </a:solidFill>
              </a:rPr>
              <a:t>save</a:t>
            </a:r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cs-CZ" sz="2300" dirty="0" err="1">
                <a:solidFill>
                  <a:schemeClr val="bg1">
                    <a:lumMod val="65000"/>
                  </a:schemeClr>
                </a:solidFill>
              </a:rPr>
              <a:t>add</a:t>
            </a:r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cs-CZ" sz="2300" dirty="0" err="1">
                <a:solidFill>
                  <a:schemeClr val="bg1">
                    <a:lumMod val="65000"/>
                  </a:schemeClr>
                </a:solidFill>
              </a:rPr>
              <a:t>overlap</a:t>
            </a:r>
            <a:r>
              <a:rPr lang="cs-CZ" sz="23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endParaRPr lang="cs-CZ" b="1" dirty="0"/>
          </a:p>
          <a:p>
            <a:pPr algn="l"/>
            <a:r>
              <a:rPr lang="cs-CZ" sz="2900" b="1" dirty="0"/>
              <a:t>PROSTŘEDKY POPISU LTI SYSTÉMŮ</a:t>
            </a:r>
          </a:p>
          <a:p>
            <a:pPr algn="l"/>
            <a:r>
              <a:rPr lang="cs-CZ" sz="2900" dirty="0"/>
              <a:t>Rozdělení – popis v časové a frekvenční oblasti</a:t>
            </a:r>
          </a:p>
          <a:p>
            <a:pPr algn="l"/>
            <a:r>
              <a:rPr lang="cs-CZ" sz="2900" dirty="0"/>
              <a:t>Přechod mezi nimi – DTFT</a:t>
            </a:r>
          </a:p>
          <a:p>
            <a:pPr algn="l"/>
            <a:r>
              <a:rPr lang="cs-CZ" sz="2900" dirty="0" err="1"/>
              <a:t>Parcevalův</a:t>
            </a:r>
            <a:r>
              <a:rPr lang="cs-CZ" sz="2900" dirty="0"/>
              <a:t> teorém</a:t>
            </a:r>
          </a:p>
          <a:p>
            <a:pPr algn="l"/>
            <a:r>
              <a:rPr lang="cs-CZ" sz="2900" b="1" dirty="0"/>
              <a:t>Popis v časové oblasti</a:t>
            </a:r>
          </a:p>
          <a:p>
            <a:pPr algn="l"/>
            <a:r>
              <a:rPr lang="cs-CZ" sz="2900" dirty="0"/>
              <a:t>Obecná struktura LTI systému</a:t>
            </a:r>
          </a:p>
          <a:p>
            <a:pPr algn="l"/>
            <a:r>
              <a:rPr lang="cs-CZ" sz="2900" dirty="0"/>
              <a:t>Popis LTI systémů pomocí diferenční rovnice</a:t>
            </a:r>
          </a:p>
          <a:p>
            <a:pPr algn="l"/>
            <a:r>
              <a:rPr lang="cs-CZ" sz="2900" dirty="0"/>
              <a:t>Popis LTI systémů pomocí impulsní odezvy</a:t>
            </a:r>
          </a:p>
          <a:p>
            <a:pPr algn="l"/>
            <a:r>
              <a:rPr lang="cs-CZ" sz="2900" b="1" dirty="0"/>
              <a:t>Popis ve frekvenční oblasti</a:t>
            </a:r>
          </a:p>
          <a:p>
            <a:pPr algn="l"/>
            <a:r>
              <a:rPr lang="cs-CZ" sz="2900" dirty="0"/>
              <a:t>Popis LTI systémů pomocí frekvenční charakteristiky</a:t>
            </a:r>
          </a:p>
          <a:p>
            <a:pPr algn="l"/>
            <a:r>
              <a:rPr lang="cs-CZ" sz="2900" dirty="0"/>
              <a:t>Popis LTI systémů pomocí přenosové (systémové) funkce</a:t>
            </a:r>
          </a:p>
          <a:p>
            <a:endParaRPr lang="cs-CZ" dirty="0"/>
          </a:p>
          <a:p>
            <a:endParaRPr lang="cs-CZ" dirty="0"/>
          </a:p>
          <a:p>
            <a:endParaRPr lang="cs-CZ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67573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F60BFB39-2162-4454-B967-E45474460F84}"/>
              </a:ext>
            </a:extLst>
          </p:cNvPr>
          <p:cNvSpPr txBox="1">
            <a:spLocks/>
          </p:cNvSpPr>
          <p:nvPr/>
        </p:nvSpPr>
        <p:spPr>
          <a:xfrm>
            <a:off x="628650" y="74039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LTID SYSTÉMŮ VE FREKVENČNÍ OBLASTI</a:t>
            </a:r>
          </a:p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POPIS FREKVENČNÍ CHARAKTERISTIKOU A SYSTÉMOVOU FUNKCÍ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340A7A3-B02B-4E09-AFDA-1DA11082A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8387"/>
            <a:ext cx="7336800" cy="481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08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91467DD0-313E-4571-B102-FEBB4AD2C63F}"/>
              </a:ext>
            </a:extLst>
          </p:cNvPr>
          <p:cNvSpPr txBox="1">
            <a:spLocks/>
          </p:cNvSpPr>
          <p:nvPr/>
        </p:nvSpPr>
        <p:spPr>
          <a:xfrm>
            <a:off x="628650" y="2039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FREKVENČNÍ CHARAKTERISTIKOU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BB3128AA-08E5-4D83-9D3B-1D8B980A5B87}"/>
              </a:ext>
            </a:extLst>
          </p:cNvPr>
          <p:cNvSpPr txBox="1">
            <a:spLocks/>
          </p:cNvSpPr>
          <p:nvPr/>
        </p:nvSpPr>
        <p:spPr>
          <a:xfrm>
            <a:off x="558000" y="513213"/>
            <a:ext cx="83268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Na vstup systému pustíme harmonickou funkci, a ještě lépe komplexní exponenciálu: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F6713C3-A73F-402E-B080-5E6556715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3850"/>
            <a:ext cx="7361815" cy="4593062"/>
          </a:xfrm>
          <a:prstGeom prst="rect">
            <a:avLst/>
          </a:prstGeom>
        </p:spPr>
      </p:pic>
      <p:sp>
        <p:nvSpPr>
          <p:cNvPr id="8" name="Hvězda: pěticípá 7">
            <a:extLst>
              <a:ext uri="{FF2B5EF4-FFF2-40B4-BE49-F238E27FC236}">
                <a16:creationId xmlns:a16="http://schemas.microsoft.com/office/drawing/2014/main" id="{EEB4E01C-4296-4441-9C53-8C2AB3BE56CF}"/>
              </a:ext>
            </a:extLst>
          </p:cNvPr>
          <p:cNvSpPr/>
          <p:nvPr/>
        </p:nvSpPr>
        <p:spPr>
          <a:xfrm>
            <a:off x="259200" y="550625"/>
            <a:ext cx="304800" cy="2952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2688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958EA929-A985-445B-80C8-97B8DA6D9DED}"/>
              </a:ext>
            </a:extLst>
          </p:cNvPr>
          <p:cNvSpPr txBox="1">
            <a:spLocks/>
          </p:cNvSpPr>
          <p:nvPr/>
        </p:nvSpPr>
        <p:spPr>
          <a:xfrm>
            <a:off x="628650" y="2039"/>
            <a:ext cx="78867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FREKVENČNÍ CHARAKTERISTIKOU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6B83988-396E-4705-A757-CD88F0209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71823"/>
            <a:ext cx="6538787" cy="522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671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06F704DE-66C4-40A9-81C6-786E67645BAE}"/>
              </a:ext>
            </a:extLst>
          </p:cNvPr>
          <p:cNvSpPr txBox="1">
            <a:spLocks/>
          </p:cNvSpPr>
          <p:nvPr/>
        </p:nvSpPr>
        <p:spPr>
          <a:xfrm>
            <a:off x="628650" y="2039"/>
            <a:ext cx="78867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FREKVENČNÍ CHARAKTERISTIKOU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86ECA97-9C1A-4F08-B52D-4016E401A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6000"/>
            <a:ext cx="7466247" cy="499627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4" name="Rukopis 23">
                <a:extLst>
                  <a:ext uri="{FF2B5EF4-FFF2-40B4-BE49-F238E27FC236}">
                    <a16:creationId xmlns:a16="http://schemas.microsoft.com/office/drawing/2014/main" id="{3E97B0AF-D037-44BB-B283-1F4A4F281965}"/>
                  </a:ext>
                </a:extLst>
              </p14:cNvPr>
              <p14:cNvContentPartPr/>
              <p14:nvPr/>
            </p14:nvContentPartPr>
            <p14:xfrm>
              <a:off x="1896464" y="5469189"/>
              <a:ext cx="297000" cy="133920"/>
            </p14:xfrm>
          </p:contentPart>
        </mc:Choice>
        <mc:Fallback>
          <p:pic>
            <p:nvPicPr>
              <p:cNvPr id="24" name="Rukopis 23">
                <a:extLst>
                  <a:ext uri="{FF2B5EF4-FFF2-40B4-BE49-F238E27FC236}">
                    <a16:creationId xmlns:a16="http://schemas.microsoft.com/office/drawing/2014/main" id="{3E97B0AF-D037-44BB-B283-1F4A4F28196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92139" y="5464869"/>
                <a:ext cx="30565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5" name="Rukopis 24">
                <a:extLst>
                  <a:ext uri="{FF2B5EF4-FFF2-40B4-BE49-F238E27FC236}">
                    <a16:creationId xmlns:a16="http://schemas.microsoft.com/office/drawing/2014/main" id="{09EC1556-0153-4786-9CCA-0319AF845D2B}"/>
                  </a:ext>
                </a:extLst>
              </p14:cNvPr>
              <p14:cNvContentPartPr/>
              <p14:nvPr/>
            </p14:nvContentPartPr>
            <p14:xfrm>
              <a:off x="1760384" y="5472429"/>
              <a:ext cx="84600" cy="129960"/>
            </p14:xfrm>
          </p:contentPart>
        </mc:Choice>
        <mc:Fallback>
          <p:pic>
            <p:nvPicPr>
              <p:cNvPr id="25" name="Rukopis 24">
                <a:extLst>
                  <a:ext uri="{FF2B5EF4-FFF2-40B4-BE49-F238E27FC236}">
                    <a16:creationId xmlns:a16="http://schemas.microsoft.com/office/drawing/2014/main" id="{09EC1556-0153-4786-9CCA-0319AF845D2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56064" y="5468109"/>
                <a:ext cx="9324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6" name="Rukopis 25">
                <a:extLst>
                  <a:ext uri="{FF2B5EF4-FFF2-40B4-BE49-F238E27FC236}">
                    <a16:creationId xmlns:a16="http://schemas.microsoft.com/office/drawing/2014/main" id="{39C606AC-3F3E-4509-A08B-03F96841A7B0}"/>
                  </a:ext>
                </a:extLst>
              </p14:cNvPr>
              <p14:cNvContentPartPr/>
              <p14:nvPr/>
            </p14:nvContentPartPr>
            <p14:xfrm>
              <a:off x="1503344" y="5470629"/>
              <a:ext cx="216000" cy="150840"/>
            </p14:xfrm>
          </p:contentPart>
        </mc:Choice>
        <mc:Fallback>
          <p:pic>
            <p:nvPicPr>
              <p:cNvPr id="26" name="Rukopis 25">
                <a:extLst>
                  <a:ext uri="{FF2B5EF4-FFF2-40B4-BE49-F238E27FC236}">
                    <a16:creationId xmlns:a16="http://schemas.microsoft.com/office/drawing/2014/main" id="{39C606AC-3F3E-4509-A08B-03F96841A7B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99024" y="5466309"/>
                <a:ext cx="224640" cy="1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7" name="Rukopis 26">
                <a:extLst>
                  <a:ext uri="{FF2B5EF4-FFF2-40B4-BE49-F238E27FC236}">
                    <a16:creationId xmlns:a16="http://schemas.microsoft.com/office/drawing/2014/main" id="{DF9228C0-96E7-44D5-8479-E9970C2463B3}"/>
                  </a:ext>
                </a:extLst>
              </p14:cNvPr>
              <p14:cNvContentPartPr/>
              <p14:nvPr/>
            </p14:nvContentPartPr>
            <p14:xfrm>
              <a:off x="1047224" y="5476389"/>
              <a:ext cx="189720" cy="128520"/>
            </p14:xfrm>
          </p:contentPart>
        </mc:Choice>
        <mc:Fallback>
          <p:pic>
            <p:nvPicPr>
              <p:cNvPr id="27" name="Rukopis 26">
                <a:extLst>
                  <a:ext uri="{FF2B5EF4-FFF2-40B4-BE49-F238E27FC236}">
                    <a16:creationId xmlns:a16="http://schemas.microsoft.com/office/drawing/2014/main" id="{DF9228C0-96E7-44D5-8479-E9970C2463B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42904" y="5472069"/>
                <a:ext cx="198360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8" name="Rukopis 27">
                <a:extLst>
                  <a:ext uri="{FF2B5EF4-FFF2-40B4-BE49-F238E27FC236}">
                    <a16:creationId xmlns:a16="http://schemas.microsoft.com/office/drawing/2014/main" id="{903B5BE4-732C-41F6-BE5C-BFDF5AD1197D}"/>
                  </a:ext>
                </a:extLst>
              </p14:cNvPr>
              <p14:cNvContentPartPr/>
              <p14:nvPr/>
            </p14:nvContentPartPr>
            <p14:xfrm>
              <a:off x="764264" y="5454789"/>
              <a:ext cx="233280" cy="169920"/>
            </p14:xfrm>
          </p:contentPart>
        </mc:Choice>
        <mc:Fallback>
          <p:pic>
            <p:nvPicPr>
              <p:cNvPr id="28" name="Rukopis 27">
                <a:extLst>
                  <a:ext uri="{FF2B5EF4-FFF2-40B4-BE49-F238E27FC236}">
                    <a16:creationId xmlns:a16="http://schemas.microsoft.com/office/drawing/2014/main" id="{903B5BE4-732C-41F6-BE5C-BFDF5AD1197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59944" y="5450469"/>
                <a:ext cx="241920" cy="17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38" name="Rukopis 37">
                <a:extLst>
                  <a:ext uri="{FF2B5EF4-FFF2-40B4-BE49-F238E27FC236}">
                    <a16:creationId xmlns:a16="http://schemas.microsoft.com/office/drawing/2014/main" id="{5BF0CAD4-1105-4FD6-B73A-4C554893759A}"/>
                  </a:ext>
                </a:extLst>
              </p14:cNvPr>
              <p14:cNvContentPartPr/>
              <p14:nvPr/>
            </p14:nvContentPartPr>
            <p14:xfrm>
              <a:off x="3036584" y="5460549"/>
              <a:ext cx="199800" cy="91440"/>
            </p14:xfrm>
          </p:contentPart>
        </mc:Choice>
        <mc:Fallback>
          <p:pic>
            <p:nvPicPr>
              <p:cNvPr id="38" name="Rukopis 37">
                <a:extLst>
                  <a:ext uri="{FF2B5EF4-FFF2-40B4-BE49-F238E27FC236}">
                    <a16:creationId xmlns:a16="http://schemas.microsoft.com/office/drawing/2014/main" id="{5BF0CAD4-1105-4FD6-B73A-4C554893759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032264" y="5456229"/>
                <a:ext cx="20844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9" name="Rukopis 38">
                <a:extLst>
                  <a:ext uri="{FF2B5EF4-FFF2-40B4-BE49-F238E27FC236}">
                    <a16:creationId xmlns:a16="http://schemas.microsoft.com/office/drawing/2014/main" id="{476DEDB3-E322-4D42-AA8F-F03E2F3F51C3}"/>
                  </a:ext>
                </a:extLst>
              </p14:cNvPr>
              <p14:cNvContentPartPr/>
              <p14:nvPr/>
            </p14:nvContentPartPr>
            <p14:xfrm>
              <a:off x="2765144" y="5422749"/>
              <a:ext cx="226800" cy="145800"/>
            </p14:xfrm>
          </p:contentPart>
        </mc:Choice>
        <mc:Fallback>
          <p:pic>
            <p:nvPicPr>
              <p:cNvPr id="39" name="Rukopis 38">
                <a:extLst>
                  <a:ext uri="{FF2B5EF4-FFF2-40B4-BE49-F238E27FC236}">
                    <a16:creationId xmlns:a16="http://schemas.microsoft.com/office/drawing/2014/main" id="{476DEDB3-E322-4D42-AA8F-F03E2F3F51C3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760824" y="5418429"/>
                <a:ext cx="23544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40" name="Rukopis 39">
                <a:extLst>
                  <a:ext uri="{FF2B5EF4-FFF2-40B4-BE49-F238E27FC236}">
                    <a16:creationId xmlns:a16="http://schemas.microsoft.com/office/drawing/2014/main" id="{E6D8A61E-5860-4406-ABB9-C98D324941B9}"/>
                  </a:ext>
                </a:extLst>
              </p14:cNvPr>
              <p14:cNvContentPartPr/>
              <p14:nvPr/>
            </p14:nvContentPartPr>
            <p14:xfrm>
              <a:off x="2255384" y="5443269"/>
              <a:ext cx="322920" cy="149400"/>
            </p14:xfrm>
          </p:contentPart>
        </mc:Choice>
        <mc:Fallback>
          <p:pic>
            <p:nvPicPr>
              <p:cNvPr id="40" name="Rukopis 39">
                <a:extLst>
                  <a:ext uri="{FF2B5EF4-FFF2-40B4-BE49-F238E27FC236}">
                    <a16:creationId xmlns:a16="http://schemas.microsoft.com/office/drawing/2014/main" id="{E6D8A61E-5860-4406-ABB9-C98D324941B9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251064" y="5438949"/>
                <a:ext cx="331560" cy="15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41" name="Rukopis 40">
                <a:extLst>
                  <a:ext uri="{FF2B5EF4-FFF2-40B4-BE49-F238E27FC236}">
                    <a16:creationId xmlns:a16="http://schemas.microsoft.com/office/drawing/2014/main" id="{6ABB5B66-2A0B-43A9-A6AA-3391DAE0CAB9}"/>
                  </a:ext>
                </a:extLst>
              </p14:cNvPr>
              <p14:cNvContentPartPr/>
              <p14:nvPr/>
            </p14:nvContentPartPr>
            <p14:xfrm>
              <a:off x="3418904" y="5464149"/>
              <a:ext cx="77760" cy="105840"/>
            </p14:xfrm>
          </p:contentPart>
        </mc:Choice>
        <mc:Fallback>
          <p:pic>
            <p:nvPicPr>
              <p:cNvPr id="41" name="Rukopis 40">
                <a:extLst>
                  <a:ext uri="{FF2B5EF4-FFF2-40B4-BE49-F238E27FC236}">
                    <a16:creationId xmlns:a16="http://schemas.microsoft.com/office/drawing/2014/main" id="{6ABB5B66-2A0B-43A9-A6AA-3391DAE0CAB9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414584" y="5459829"/>
                <a:ext cx="86400" cy="11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53" name="Rukopis 52">
                <a:extLst>
                  <a:ext uri="{FF2B5EF4-FFF2-40B4-BE49-F238E27FC236}">
                    <a16:creationId xmlns:a16="http://schemas.microsoft.com/office/drawing/2014/main" id="{0C69F758-0684-4115-BB1A-47860225B585}"/>
                  </a:ext>
                </a:extLst>
              </p14:cNvPr>
              <p14:cNvContentPartPr/>
              <p14:nvPr/>
            </p14:nvContentPartPr>
            <p14:xfrm>
              <a:off x="4493144" y="5476749"/>
              <a:ext cx="122400" cy="90720"/>
            </p14:xfrm>
          </p:contentPart>
        </mc:Choice>
        <mc:Fallback>
          <p:pic>
            <p:nvPicPr>
              <p:cNvPr id="53" name="Rukopis 52">
                <a:extLst>
                  <a:ext uri="{FF2B5EF4-FFF2-40B4-BE49-F238E27FC236}">
                    <a16:creationId xmlns:a16="http://schemas.microsoft.com/office/drawing/2014/main" id="{0C69F758-0684-4115-BB1A-47860225B585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488824" y="5472429"/>
                <a:ext cx="131040" cy="9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64" name="Rukopis 63">
                <a:extLst>
                  <a:ext uri="{FF2B5EF4-FFF2-40B4-BE49-F238E27FC236}">
                    <a16:creationId xmlns:a16="http://schemas.microsoft.com/office/drawing/2014/main" id="{0D9C63F3-7EA1-49CB-88E2-C741EBBCFCC1}"/>
                  </a:ext>
                </a:extLst>
              </p14:cNvPr>
              <p14:cNvContentPartPr/>
              <p14:nvPr/>
            </p14:nvContentPartPr>
            <p14:xfrm>
              <a:off x="5245544" y="5456589"/>
              <a:ext cx="62640" cy="111960"/>
            </p14:xfrm>
          </p:contentPart>
        </mc:Choice>
        <mc:Fallback>
          <p:pic>
            <p:nvPicPr>
              <p:cNvPr id="64" name="Rukopis 63">
                <a:extLst>
                  <a:ext uri="{FF2B5EF4-FFF2-40B4-BE49-F238E27FC236}">
                    <a16:creationId xmlns:a16="http://schemas.microsoft.com/office/drawing/2014/main" id="{0D9C63F3-7EA1-49CB-88E2-C741EBBCFCC1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241224" y="5452269"/>
                <a:ext cx="71280" cy="12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65" name="Rukopis 64">
                <a:extLst>
                  <a:ext uri="{FF2B5EF4-FFF2-40B4-BE49-F238E27FC236}">
                    <a16:creationId xmlns:a16="http://schemas.microsoft.com/office/drawing/2014/main" id="{E11D93D2-D531-450D-8667-8F7E88E9C56D}"/>
                  </a:ext>
                </a:extLst>
              </p14:cNvPr>
              <p14:cNvContentPartPr/>
              <p14:nvPr/>
            </p14:nvContentPartPr>
            <p14:xfrm>
              <a:off x="5255624" y="5393949"/>
              <a:ext cx="82800" cy="29880"/>
            </p14:xfrm>
          </p:contentPart>
        </mc:Choice>
        <mc:Fallback>
          <p:pic>
            <p:nvPicPr>
              <p:cNvPr id="65" name="Rukopis 64">
                <a:extLst>
                  <a:ext uri="{FF2B5EF4-FFF2-40B4-BE49-F238E27FC236}">
                    <a16:creationId xmlns:a16="http://schemas.microsoft.com/office/drawing/2014/main" id="{E11D93D2-D531-450D-8667-8F7E88E9C56D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251304" y="5389629"/>
                <a:ext cx="9144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66" name="Rukopis 65">
                <a:extLst>
                  <a:ext uri="{FF2B5EF4-FFF2-40B4-BE49-F238E27FC236}">
                    <a16:creationId xmlns:a16="http://schemas.microsoft.com/office/drawing/2014/main" id="{EBEE8BF1-02BE-4AB7-861A-D0A7BB855306}"/>
                  </a:ext>
                </a:extLst>
              </p14:cNvPr>
              <p14:cNvContentPartPr/>
              <p14:nvPr/>
            </p14:nvContentPartPr>
            <p14:xfrm>
              <a:off x="5353904" y="5461989"/>
              <a:ext cx="16920" cy="135360"/>
            </p14:xfrm>
          </p:contentPart>
        </mc:Choice>
        <mc:Fallback>
          <p:pic>
            <p:nvPicPr>
              <p:cNvPr id="66" name="Rukopis 65">
                <a:extLst>
                  <a:ext uri="{FF2B5EF4-FFF2-40B4-BE49-F238E27FC236}">
                    <a16:creationId xmlns:a16="http://schemas.microsoft.com/office/drawing/2014/main" id="{EBEE8BF1-02BE-4AB7-861A-D0A7BB855306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349584" y="5457669"/>
                <a:ext cx="2556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71" name="Rukopis 70">
                <a:extLst>
                  <a:ext uri="{FF2B5EF4-FFF2-40B4-BE49-F238E27FC236}">
                    <a16:creationId xmlns:a16="http://schemas.microsoft.com/office/drawing/2014/main" id="{D6F7F848-2225-429C-AEA0-D9D0ED36FB4B}"/>
                  </a:ext>
                </a:extLst>
              </p14:cNvPr>
              <p14:cNvContentPartPr/>
              <p14:nvPr/>
            </p14:nvContentPartPr>
            <p14:xfrm>
              <a:off x="5685824" y="5470989"/>
              <a:ext cx="60840" cy="116280"/>
            </p14:xfrm>
          </p:contentPart>
        </mc:Choice>
        <mc:Fallback>
          <p:pic>
            <p:nvPicPr>
              <p:cNvPr id="71" name="Rukopis 70">
                <a:extLst>
                  <a:ext uri="{FF2B5EF4-FFF2-40B4-BE49-F238E27FC236}">
                    <a16:creationId xmlns:a16="http://schemas.microsoft.com/office/drawing/2014/main" id="{D6F7F848-2225-429C-AEA0-D9D0ED36FB4B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681504" y="5466669"/>
                <a:ext cx="69480" cy="12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76" name="Rukopis 75">
                <a:extLst>
                  <a:ext uri="{FF2B5EF4-FFF2-40B4-BE49-F238E27FC236}">
                    <a16:creationId xmlns:a16="http://schemas.microsoft.com/office/drawing/2014/main" id="{0971ADE3-6ACF-493D-9701-34BD9E356282}"/>
                  </a:ext>
                </a:extLst>
              </p14:cNvPr>
              <p14:cNvContentPartPr/>
              <p14:nvPr/>
            </p14:nvContentPartPr>
            <p14:xfrm>
              <a:off x="6038624" y="5344269"/>
              <a:ext cx="37080" cy="62280"/>
            </p14:xfrm>
          </p:contentPart>
        </mc:Choice>
        <mc:Fallback>
          <p:pic>
            <p:nvPicPr>
              <p:cNvPr id="76" name="Rukopis 75">
                <a:extLst>
                  <a:ext uri="{FF2B5EF4-FFF2-40B4-BE49-F238E27FC236}">
                    <a16:creationId xmlns:a16="http://schemas.microsoft.com/office/drawing/2014/main" id="{0971ADE3-6ACF-493D-9701-34BD9E35628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034304" y="5339949"/>
                <a:ext cx="45720" cy="7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77" name="Rukopis 76">
                <a:extLst>
                  <a:ext uri="{FF2B5EF4-FFF2-40B4-BE49-F238E27FC236}">
                    <a16:creationId xmlns:a16="http://schemas.microsoft.com/office/drawing/2014/main" id="{621254CE-3153-4C66-BFCD-933257CCA336}"/>
                  </a:ext>
                </a:extLst>
              </p14:cNvPr>
              <p14:cNvContentPartPr/>
              <p14:nvPr/>
            </p14:nvContentPartPr>
            <p14:xfrm>
              <a:off x="6131504" y="5562429"/>
              <a:ext cx="12960" cy="9720"/>
            </p14:xfrm>
          </p:contentPart>
        </mc:Choice>
        <mc:Fallback>
          <p:pic>
            <p:nvPicPr>
              <p:cNvPr id="77" name="Rukopis 76">
                <a:extLst>
                  <a:ext uri="{FF2B5EF4-FFF2-40B4-BE49-F238E27FC236}">
                    <a16:creationId xmlns:a16="http://schemas.microsoft.com/office/drawing/2014/main" id="{621254CE-3153-4C66-BFCD-933257CCA336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6127184" y="5558109"/>
                <a:ext cx="21600" cy="1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78" name="Rukopis 77">
                <a:extLst>
                  <a:ext uri="{FF2B5EF4-FFF2-40B4-BE49-F238E27FC236}">
                    <a16:creationId xmlns:a16="http://schemas.microsoft.com/office/drawing/2014/main" id="{C3876CE4-B2FB-4A9A-90ED-78E9F5C09042}"/>
                  </a:ext>
                </a:extLst>
              </p14:cNvPr>
              <p14:cNvContentPartPr/>
              <p14:nvPr/>
            </p14:nvContentPartPr>
            <p14:xfrm>
              <a:off x="5793464" y="5457669"/>
              <a:ext cx="254160" cy="117720"/>
            </p14:xfrm>
          </p:contentPart>
        </mc:Choice>
        <mc:Fallback>
          <p:pic>
            <p:nvPicPr>
              <p:cNvPr id="78" name="Rukopis 77">
                <a:extLst>
                  <a:ext uri="{FF2B5EF4-FFF2-40B4-BE49-F238E27FC236}">
                    <a16:creationId xmlns:a16="http://schemas.microsoft.com/office/drawing/2014/main" id="{C3876CE4-B2FB-4A9A-90ED-78E9F5C0904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5789150" y="5453349"/>
                <a:ext cx="262788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79" name="Rukopis 78">
                <a:extLst>
                  <a:ext uri="{FF2B5EF4-FFF2-40B4-BE49-F238E27FC236}">
                    <a16:creationId xmlns:a16="http://schemas.microsoft.com/office/drawing/2014/main" id="{B8AF8B83-7224-4E2E-BC30-4C3B2DEADCB0}"/>
                  </a:ext>
                </a:extLst>
              </p14:cNvPr>
              <p14:cNvContentPartPr/>
              <p14:nvPr/>
            </p14:nvContentPartPr>
            <p14:xfrm>
              <a:off x="5440664" y="5448309"/>
              <a:ext cx="184320" cy="133920"/>
            </p14:xfrm>
          </p:contentPart>
        </mc:Choice>
        <mc:Fallback>
          <p:pic>
            <p:nvPicPr>
              <p:cNvPr id="79" name="Rukopis 78">
                <a:extLst>
                  <a:ext uri="{FF2B5EF4-FFF2-40B4-BE49-F238E27FC236}">
                    <a16:creationId xmlns:a16="http://schemas.microsoft.com/office/drawing/2014/main" id="{B8AF8B83-7224-4E2E-BC30-4C3B2DEADCB0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5436352" y="5443989"/>
                <a:ext cx="192943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82" name="Rukopis 81">
                <a:extLst>
                  <a:ext uri="{FF2B5EF4-FFF2-40B4-BE49-F238E27FC236}">
                    <a16:creationId xmlns:a16="http://schemas.microsoft.com/office/drawing/2014/main" id="{EA4F50A4-5529-4E93-B837-C7F89FB78693}"/>
                  </a:ext>
                </a:extLst>
              </p14:cNvPr>
              <p14:cNvContentPartPr/>
              <p14:nvPr/>
            </p14:nvContentPartPr>
            <p14:xfrm>
              <a:off x="4660904" y="5460189"/>
              <a:ext cx="91800" cy="134280"/>
            </p14:xfrm>
          </p:contentPart>
        </mc:Choice>
        <mc:Fallback>
          <p:pic>
            <p:nvPicPr>
              <p:cNvPr id="82" name="Rukopis 81">
                <a:extLst>
                  <a:ext uri="{FF2B5EF4-FFF2-40B4-BE49-F238E27FC236}">
                    <a16:creationId xmlns:a16="http://schemas.microsoft.com/office/drawing/2014/main" id="{EA4F50A4-5529-4E93-B837-C7F89FB78693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656584" y="5455869"/>
                <a:ext cx="100440" cy="14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83" name="Rukopis 82">
                <a:extLst>
                  <a:ext uri="{FF2B5EF4-FFF2-40B4-BE49-F238E27FC236}">
                    <a16:creationId xmlns:a16="http://schemas.microsoft.com/office/drawing/2014/main" id="{EC1B78DE-7F8F-4CD2-BC9F-86D049C272B0}"/>
                  </a:ext>
                </a:extLst>
              </p14:cNvPr>
              <p14:cNvContentPartPr/>
              <p14:nvPr/>
            </p14:nvContentPartPr>
            <p14:xfrm>
              <a:off x="4221704" y="5445789"/>
              <a:ext cx="96840" cy="145080"/>
            </p14:xfrm>
          </p:contentPart>
        </mc:Choice>
        <mc:Fallback>
          <p:pic>
            <p:nvPicPr>
              <p:cNvPr id="83" name="Rukopis 82">
                <a:extLst>
                  <a:ext uri="{FF2B5EF4-FFF2-40B4-BE49-F238E27FC236}">
                    <a16:creationId xmlns:a16="http://schemas.microsoft.com/office/drawing/2014/main" id="{EC1B78DE-7F8F-4CD2-BC9F-86D049C272B0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217400" y="5441480"/>
                <a:ext cx="105448" cy="1536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84" name="Rukopis 83">
                <a:extLst>
                  <a:ext uri="{FF2B5EF4-FFF2-40B4-BE49-F238E27FC236}">
                    <a16:creationId xmlns:a16="http://schemas.microsoft.com/office/drawing/2014/main" id="{03832F01-198B-4BF0-8F13-31CDC2045294}"/>
                  </a:ext>
                </a:extLst>
              </p14:cNvPr>
              <p14:cNvContentPartPr/>
              <p14:nvPr/>
            </p14:nvContentPartPr>
            <p14:xfrm>
              <a:off x="4035584" y="5452989"/>
              <a:ext cx="99360" cy="111600"/>
            </p14:xfrm>
          </p:contentPart>
        </mc:Choice>
        <mc:Fallback>
          <p:pic>
            <p:nvPicPr>
              <p:cNvPr id="84" name="Rukopis 83">
                <a:extLst>
                  <a:ext uri="{FF2B5EF4-FFF2-40B4-BE49-F238E27FC236}">
                    <a16:creationId xmlns:a16="http://schemas.microsoft.com/office/drawing/2014/main" id="{03832F01-198B-4BF0-8F13-31CDC2045294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031248" y="5448669"/>
                <a:ext cx="108031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85" name="Rukopis 84">
                <a:extLst>
                  <a:ext uri="{FF2B5EF4-FFF2-40B4-BE49-F238E27FC236}">
                    <a16:creationId xmlns:a16="http://schemas.microsoft.com/office/drawing/2014/main" id="{38526CDC-BC66-4276-BE6B-B8F32F0F28A4}"/>
                  </a:ext>
                </a:extLst>
              </p14:cNvPr>
              <p14:cNvContentPartPr/>
              <p14:nvPr/>
            </p14:nvContentPartPr>
            <p14:xfrm>
              <a:off x="3796904" y="5449749"/>
              <a:ext cx="183960" cy="124200"/>
            </p14:xfrm>
          </p:contentPart>
        </mc:Choice>
        <mc:Fallback>
          <p:pic>
            <p:nvPicPr>
              <p:cNvPr id="85" name="Rukopis 84">
                <a:extLst>
                  <a:ext uri="{FF2B5EF4-FFF2-40B4-BE49-F238E27FC236}">
                    <a16:creationId xmlns:a16="http://schemas.microsoft.com/office/drawing/2014/main" id="{38526CDC-BC66-4276-BE6B-B8F32F0F28A4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3792576" y="5445429"/>
                <a:ext cx="192617" cy="13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86" name="Rukopis 85">
                <a:extLst>
                  <a:ext uri="{FF2B5EF4-FFF2-40B4-BE49-F238E27FC236}">
                    <a16:creationId xmlns:a16="http://schemas.microsoft.com/office/drawing/2014/main" id="{013A706C-2731-4BBC-BA09-0619D6D720C6}"/>
                  </a:ext>
                </a:extLst>
              </p14:cNvPr>
              <p14:cNvContentPartPr/>
              <p14:nvPr/>
            </p14:nvContentPartPr>
            <p14:xfrm>
              <a:off x="3551744" y="5456589"/>
              <a:ext cx="77400" cy="115200"/>
            </p14:xfrm>
          </p:contentPart>
        </mc:Choice>
        <mc:Fallback>
          <p:pic>
            <p:nvPicPr>
              <p:cNvPr id="86" name="Rukopis 85">
                <a:extLst>
                  <a:ext uri="{FF2B5EF4-FFF2-40B4-BE49-F238E27FC236}">
                    <a16:creationId xmlns:a16="http://schemas.microsoft.com/office/drawing/2014/main" id="{013A706C-2731-4BBC-BA09-0619D6D720C6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3547424" y="5452269"/>
                <a:ext cx="8604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88" name="Rukopis 87">
                <a:extLst>
                  <a:ext uri="{FF2B5EF4-FFF2-40B4-BE49-F238E27FC236}">
                    <a16:creationId xmlns:a16="http://schemas.microsoft.com/office/drawing/2014/main" id="{19263FEF-28B9-4D52-8A16-5478CEB4EA7D}"/>
                  </a:ext>
                </a:extLst>
              </p14:cNvPr>
              <p14:cNvContentPartPr/>
              <p14:nvPr/>
            </p14:nvContentPartPr>
            <p14:xfrm>
              <a:off x="5179304" y="5460189"/>
              <a:ext cx="11160" cy="100440"/>
            </p14:xfrm>
          </p:contentPart>
        </mc:Choice>
        <mc:Fallback>
          <p:pic>
            <p:nvPicPr>
              <p:cNvPr id="88" name="Rukopis 87">
                <a:extLst>
                  <a:ext uri="{FF2B5EF4-FFF2-40B4-BE49-F238E27FC236}">
                    <a16:creationId xmlns:a16="http://schemas.microsoft.com/office/drawing/2014/main" id="{19263FEF-28B9-4D52-8A16-5478CEB4EA7D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5174984" y="5455869"/>
                <a:ext cx="19800" cy="10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89" name="Rukopis 88">
                <a:extLst>
                  <a:ext uri="{FF2B5EF4-FFF2-40B4-BE49-F238E27FC236}">
                    <a16:creationId xmlns:a16="http://schemas.microsoft.com/office/drawing/2014/main" id="{B279CEFF-C99C-40BA-A06C-F9B2D8AF11CE}"/>
                  </a:ext>
                </a:extLst>
              </p14:cNvPr>
              <p14:cNvContentPartPr/>
              <p14:nvPr/>
            </p14:nvContentPartPr>
            <p14:xfrm>
              <a:off x="4796984" y="5450109"/>
              <a:ext cx="333360" cy="127080"/>
            </p14:xfrm>
          </p:contentPart>
        </mc:Choice>
        <mc:Fallback>
          <p:pic>
            <p:nvPicPr>
              <p:cNvPr id="89" name="Rukopis 88">
                <a:extLst>
                  <a:ext uri="{FF2B5EF4-FFF2-40B4-BE49-F238E27FC236}">
                    <a16:creationId xmlns:a16="http://schemas.microsoft.com/office/drawing/2014/main" id="{B279CEFF-C99C-40BA-A06C-F9B2D8AF11CE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792664" y="5445789"/>
                <a:ext cx="342000" cy="13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3813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76FA042-A325-410C-A9F5-385E73A9E07C}"/>
              </a:ext>
            </a:extLst>
          </p:cNvPr>
          <p:cNvSpPr txBox="1">
            <a:spLocks/>
          </p:cNvSpPr>
          <p:nvPr/>
        </p:nvSpPr>
        <p:spPr>
          <a:xfrm>
            <a:off x="628650" y="2039"/>
            <a:ext cx="78867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FREKVENČNÍ CHARAKTERISTIKOU - příklad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D7A0AD0-ED27-4501-8039-9079B303D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6000"/>
            <a:ext cx="6629400" cy="567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69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E718FEEA-EA64-4639-890B-A52B70A5D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7200"/>
            <a:ext cx="7637225" cy="2924637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E31A4122-D9FE-4ECE-882B-51C5072B54F1}"/>
              </a:ext>
            </a:extLst>
          </p:cNvPr>
          <p:cNvSpPr txBox="1">
            <a:spLocks/>
          </p:cNvSpPr>
          <p:nvPr/>
        </p:nvSpPr>
        <p:spPr>
          <a:xfrm>
            <a:off x="781050" y="3239"/>
            <a:ext cx="78867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FREKVENČNÍ CHARAKTERISTIKOU – speciální vlastnost DTFT</a:t>
            </a:r>
          </a:p>
        </p:txBody>
      </p:sp>
    </p:spTree>
    <p:extLst>
      <p:ext uri="{BB962C8B-B14F-4D97-AF65-F5344CB8AC3E}">
        <p14:creationId xmlns:p14="http://schemas.microsoft.com/office/powerpoint/2010/main" val="688485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B2A6B6D3-50D7-48E6-B973-D32B8E013ABC}"/>
              </a:ext>
            </a:extLst>
          </p:cNvPr>
          <p:cNvSpPr txBox="1">
            <a:spLocks/>
          </p:cNvSpPr>
          <p:nvPr/>
        </p:nvSpPr>
        <p:spPr>
          <a:xfrm>
            <a:off x="781050" y="3239"/>
            <a:ext cx="78867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FREKVENČNÍ CHARAKTERISTIKOU – speciální vlastnost DTFT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7C1ECF6-55F9-4909-A5C3-219BE4E71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7200"/>
            <a:ext cx="7518296" cy="491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871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ABE8A946-64BC-4CF8-9C75-D1795FFCFA02}"/>
              </a:ext>
            </a:extLst>
          </p:cNvPr>
          <p:cNvSpPr txBox="1">
            <a:spLocks/>
          </p:cNvSpPr>
          <p:nvPr/>
        </p:nvSpPr>
        <p:spPr>
          <a:xfrm>
            <a:off x="781050" y="3239"/>
            <a:ext cx="78867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FREKVENČNÍ CHARAKTERISTIKOU – speciální vlastnost DTFT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86C3CC0-EAC4-4CC7-B24D-69D28B066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7373"/>
            <a:ext cx="6367182" cy="598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523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DD0A0E26-B8CB-4496-A6EF-2B49A8DC6F43}"/>
              </a:ext>
            </a:extLst>
          </p:cNvPr>
          <p:cNvSpPr txBox="1">
            <a:spLocks/>
          </p:cNvSpPr>
          <p:nvPr/>
        </p:nvSpPr>
        <p:spPr>
          <a:xfrm>
            <a:off x="781050" y="3239"/>
            <a:ext cx="78867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FREKVENČNÍ CHARAKTERISTIKOU – speciální vlastnost DTFT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91E6746-39C0-4200-9A51-EC4DD3D43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" y="819548"/>
            <a:ext cx="7128000" cy="4466571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BCB0CFDF-F3A4-4BB2-B600-AD6D9D4AE756}"/>
              </a:ext>
            </a:extLst>
          </p:cNvPr>
          <p:cNvSpPr txBox="1">
            <a:spLocks/>
          </p:cNvSpPr>
          <p:nvPr/>
        </p:nvSpPr>
        <p:spPr>
          <a:xfrm>
            <a:off x="0" y="468073"/>
            <a:ext cx="3011787" cy="28060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1600" i="1" dirty="0"/>
              <a:t>Výjimka:</a:t>
            </a:r>
          </a:p>
        </p:txBody>
      </p:sp>
    </p:spTree>
    <p:extLst>
      <p:ext uri="{BB962C8B-B14F-4D97-AF65-F5344CB8AC3E}">
        <p14:creationId xmlns:p14="http://schemas.microsoft.com/office/powerpoint/2010/main" val="293858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9A606CAE-E4B8-48CD-AA8D-3B10F2E1FBEA}"/>
              </a:ext>
            </a:extLst>
          </p:cNvPr>
          <p:cNvSpPr txBox="1">
            <a:spLocks/>
          </p:cNvSpPr>
          <p:nvPr/>
        </p:nvSpPr>
        <p:spPr>
          <a:xfrm>
            <a:off x="628650" y="74039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LTID SYSTÉMŮ VE FREKVENČNÍ OBLASTI</a:t>
            </a:r>
          </a:p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POPIS SYSTÉMOVOU FUNKCÍ</a:t>
            </a: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0610472B-9673-4635-B008-84F27B2C5516}"/>
              </a:ext>
            </a:extLst>
          </p:cNvPr>
          <p:cNvSpPr txBox="1">
            <a:spLocks/>
          </p:cNvSpPr>
          <p:nvPr/>
        </p:nvSpPr>
        <p:spPr>
          <a:xfrm>
            <a:off x="558000" y="768712"/>
            <a:ext cx="83268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Systémovou (přenosovou) funkci získám na základě transformace diferenční rovnice pomocí Z- transformace </a:t>
            </a:r>
          </a:p>
        </p:txBody>
      </p:sp>
      <p:sp>
        <p:nvSpPr>
          <p:cNvPr id="6" name="Hvězda: pěticípá 5">
            <a:extLst>
              <a:ext uri="{FF2B5EF4-FFF2-40B4-BE49-F238E27FC236}">
                <a16:creationId xmlns:a16="http://schemas.microsoft.com/office/drawing/2014/main" id="{CCAEE9C3-226C-4460-BE3D-65F34FD748DC}"/>
              </a:ext>
            </a:extLst>
          </p:cNvPr>
          <p:cNvSpPr/>
          <p:nvPr/>
        </p:nvSpPr>
        <p:spPr>
          <a:xfrm>
            <a:off x="259200" y="869991"/>
            <a:ext cx="304800" cy="2952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4B0DBD7-AD2E-41DC-B7B4-792D029CD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1" y="1381165"/>
            <a:ext cx="6617917" cy="2162983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3E798F8-B164-4547-B53A-24225C0A3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75163"/>
            <a:ext cx="6658259" cy="388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69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7D6BBD9-1DF8-4D03-970B-4C2C47EB8094}"/>
              </a:ext>
            </a:extLst>
          </p:cNvPr>
          <p:cNvSpPr txBox="1">
            <a:spLocks/>
          </p:cNvSpPr>
          <p:nvPr/>
        </p:nvSpPr>
        <p:spPr>
          <a:xfrm>
            <a:off x="628650" y="15500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PROSTŘEDKY POPISU LTI SYSTÉMŮ</a:t>
            </a:r>
          </a:p>
        </p:txBody>
      </p:sp>
      <p:sp>
        <p:nvSpPr>
          <p:cNvPr id="5" name="Hvězda: pěticípá 4">
            <a:extLst>
              <a:ext uri="{FF2B5EF4-FFF2-40B4-BE49-F238E27FC236}">
                <a16:creationId xmlns:a16="http://schemas.microsoft.com/office/drawing/2014/main" id="{CA3F241B-DC92-4896-B9D1-30CA29B422E8}"/>
              </a:ext>
            </a:extLst>
          </p:cNvPr>
          <p:cNvSpPr/>
          <p:nvPr/>
        </p:nvSpPr>
        <p:spPr>
          <a:xfrm>
            <a:off x="562534" y="5997948"/>
            <a:ext cx="304800" cy="2952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0837171E-095E-40AA-8428-46EE64C25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65" y="636867"/>
            <a:ext cx="8555069" cy="565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8479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3700D3A7-95AD-437F-98CA-71DE230E7AD6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 - transformace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06C21E8-52C2-4017-9569-707883189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0648"/>
            <a:ext cx="6879291" cy="139464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46A191C8-2B04-4BD4-958F-2C423ED30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533" y="1999562"/>
            <a:ext cx="7134478" cy="485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76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7F7D29E0-7FDE-439A-BF9D-F9DEE2B2A02C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 – transformace – důležitá třída obrazu X(z)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B25D208-1E1C-4850-BBF6-72BFE052C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7716"/>
            <a:ext cx="7063176" cy="491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232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59CE8FD3-9308-4EBB-913C-DD1620434F54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 – transformace – příklady, obrazy známých funkcí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6234483-ED56-4A01-B0AD-B2D93CBC8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074"/>
            <a:ext cx="5777574" cy="632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428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56B167AA-9628-4273-8801-91924A9F45D3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 – transformace – základní vlastnosti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5E7036D-3472-4C2B-B912-ABED01885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3054"/>
            <a:ext cx="7923678" cy="586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304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6EC6FD9A-32C1-4CB8-A5FB-37BD1F025AA6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Zpětná Z – transformace, příklady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4A85A4F-4174-409B-9040-43446141B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1019"/>
            <a:ext cx="7635313" cy="281798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142267D-B37E-434A-BB14-E325BB1A6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82022"/>
            <a:ext cx="7635313" cy="265786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1" name="Rukopis 10">
                <a:extLst>
                  <a:ext uri="{FF2B5EF4-FFF2-40B4-BE49-F238E27FC236}">
                    <a16:creationId xmlns:a16="http://schemas.microsoft.com/office/drawing/2014/main" id="{81A64D7C-5325-4ADF-B349-5DDFE6089C3D}"/>
                  </a:ext>
                </a:extLst>
              </p14:cNvPr>
              <p14:cNvContentPartPr/>
              <p14:nvPr/>
            </p14:nvContentPartPr>
            <p14:xfrm>
              <a:off x="768685" y="3679031"/>
              <a:ext cx="80640" cy="16200"/>
            </p14:xfrm>
          </p:contentPart>
        </mc:Choice>
        <mc:Fallback>
          <p:pic>
            <p:nvPicPr>
              <p:cNvPr id="11" name="Rukopis 10">
                <a:extLst>
                  <a:ext uri="{FF2B5EF4-FFF2-40B4-BE49-F238E27FC236}">
                    <a16:creationId xmlns:a16="http://schemas.microsoft.com/office/drawing/2014/main" id="{81A64D7C-5325-4ADF-B349-5DDFE6089C3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1045" y="3661031"/>
                <a:ext cx="116280" cy="5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2" name="Rukopis 11">
                <a:extLst>
                  <a:ext uri="{FF2B5EF4-FFF2-40B4-BE49-F238E27FC236}">
                    <a16:creationId xmlns:a16="http://schemas.microsoft.com/office/drawing/2014/main" id="{D46D9EB4-0C83-4FF3-98A0-C048C91191AF}"/>
                  </a:ext>
                </a:extLst>
              </p14:cNvPr>
              <p14:cNvContentPartPr/>
              <p14:nvPr/>
            </p14:nvContentPartPr>
            <p14:xfrm>
              <a:off x="914125" y="3802511"/>
              <a:ext cx="7920" cy="131760"/>
            </p14:xfrm>
          </p:contentPart>
        </mc:Choice>
        <mc:Fallback>
          <p:pic>
            <p:nvPicPr>
              <p:cNvPr id="12" name="Rukopis 11">
                <a:extLst>
                  <a:ext uri="{FF2B5EF4-FFF2-40B4-BE49-F238E27FC236}">
                    <a16:creationId xmlns:a16="http://schemas.microsoft.com/office/drawing/2014/main" id="{D46D9EB4-0C83-4FF3-98A0-C048C91191A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96125" y="3784871"/>
                <a:ext cx="43560" cy="1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3" name="Rukopis 12">
                <a:extLst>
                  <a:ext uri="{FF2B5EF4-FFF2-40B4-BE49-F238E27FC236}">
                    <a16:creationId xmlns:a16="http://schemas.microsoft.com/office/drawing/2014/main" id="{A3DDA402-38D3-41CD-8495-BAC6C396EE8C}"/>
                  </a:ext>
                </a:extLst>
              </p14:cNvPr>
              <p14:cNvContentPartPr/>
              <p14:nvPr/>
            </p14:nvContentPartPr>
            <p14:xfrm>
              <a:off x="997285" y="3603071"/>
              <a:ext cx="26280" cy="100800"/>
            </p14:xfrm>
          </p:contentPart>
        </mc:Choice>
        <mc:Fallback>
          <p:pic>
            <p:nvPicPr>
              <p:cNvPr id="13" name="Rukopis 12">
                <a:extLst>
                  <a:ext uri="{FF2B5EF4-FFF2-40B4-BE49-F238E27FC236}">
                    <a16:creationId xmlns:a16="http://schemas.microsoft.com/office/drawing/2014/main" id="{A3DDA402-38D3-41CD-8495-BAC6C396EE8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79645" y="3585071"/>
                <a:ext cx="61920" cy="13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6" name="Rukopis 15">
                <a:extLst>
                  <a:ext uri="{FF2B5EF4-FFF2-40B4-BE49-F238E27FC236}">
                    <a16:creationId xmlns:a16="http://schemas.microsoft.com/office/drawing/2014/main" id="{93D1465D-E2EA-4FBE-8540-885C5684CFD9}"/>
                  </a:ext>
                </a:extLst>
              </p14:cNvPr>
              <p14:cNvContentPartPr/>
              <p14:nvPr/>
            </p14:nvContentPartPr>
            <p14:xfrm>
              <a:off x="1280245" y="3767591"/>
              <a:ext cx="76680" cy="119160"/>
            </p14:xfrm>
          </p:contentPart>
        </mc:Choice>
        <mc:Fallback>
          <p:pic>
            <p:nvPicPr>
              <p:cNvPr id="16" name="Rukopis 15">
                <a:extLst>
                  <a:ext uri="{FF2B5EF4-FFF2-40B4-BE49-F238E27FC236}">
                    <a16:creationId xmlns:a16="http://schemas.microsoft.com/office/drawing/2014/main" id="{93D1465D-E2EA-4FBE-8540-885C5684CFD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262245" y="3749951"/>
                <a:ext cx="112320" cy="15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3" name="Rukopis 22">
                <a:extLst>
                  <a:ext uri="{FF2B5EF4-FFF2-40B4-BE49-F238E27FC236}">
                    <a16:creationId xmlns:a16="http://schemas.microsoft.com/office/drawing/2014/main" id="{909F0B25-AB66-4815-AAB2-2BD8B05C8C9E}"/>
                  </a:ext>
                </a:extLst>
              </p14:cNvPr>
              <p14:cNvContentPartPr/>
              <p14:nvPr/>
            </p14:nvContentPartPr>
            <p14:xfrm>
              <a:off x="1962445" y="3708191"/>
              <a:ext cx="154440" cy="201960"/>
            </p14:xfrm>
          </p:contentPart>
        </mc:Choice>
        <mc:Fallback>
          <p:pic>
            <p:nvPicPr>
              <p:cNvPr id="23" name="Rukopis 22">
                <a:extLst>
                  <a:ext uri="{FF2B5EF4-FFF2-40B4-BE49-F238E27FC236}">
                    <a16:creationId xmlns:a16="http://schemas.microsoft.com/office/drawing/2014/main" id="{909F0B25-AB66-4815-AAB2-2BD8B05C8C9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944805" y="3690191"/>
                <a:ext cx="190080" cy="23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4" name="Rukopis 23">
                <a:extLst>
                  <a:ext uri="{FF2B5EF4-FFF2-40B4-BE49-F238E27FC236}">
                    <a16:creationId xmlns:a16="http://schemas.microsoft.com/office/drawing/2014/main" id="{04806E90-E13D-4D99-AA78-E0285E85222B}"/>
                  </a:ext>
                </a:extLst>
              </p14:cNvPr>
              <p14:cNvContentPartPr/>
              <p14:nvPr/>
            </p14:nvContentPartPr>
            <p14:xfrm>
              <a:off x="1708285" y="3747791"/>
              <a:ext cx="127440" cy="134640"/>
            </p14:xfrm>
          </p:contentPart>
        </mc:Choice>
        <mc:Fallback>
          <p:pic>
            <p:nvPicPr>
              <p:cNvPr id="24" name="Rukopis 23">
                <a:extLst>
                  <a:ext uri="{FF2B5EF4-FFF2-40B4-BE49-F238E27FC236}">
                    <a16:creationId xmlns:a16="http://schemas.microsoft.com/office/drawing/2014/main" id="{04806E90-E13D-4D99-AA78-E0285E85222B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690645" y="3729791"/>
                <a:ext cx="16308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5" name="Rukopis 24">
                <a:extLst>
                  <a:ext uri="{FF2B5EF4-FFF2-40B4-BE49-F238E27FC236}">
                    <a16:creationId xmlns:a16="http://schemas.microsoft.com/office/drawing/2014/main" id="{EC3DBB78-B1CA-41B3-AE18-664ECE5A95F9}"/>
                  </a:ext>
                </a:extLst>
              </p14:cNvPr>
              <p14:cNvContentPartPr/>
              <p14:nvPr/>
            </p14:nvContentPartPr>
            <p14:xfrm>
              <a:off x="1444405" y="3741671"/>
              <a:ext cx="130320" cy="168840"/>
            </p14:xfrm>
          </p:contentPart>
        </mc:Choice>
        <mc:Fallback>
          <p:pic>
            <p:nvPicPr>
              <p:cNvPr id="25" name="Rukopis 24">
                <a:extLst>
                  <a:ext uri="{FF2B5EF4-FFF2-40B4-BE49-F238E27FC236}">
                    <a16:creationId xmlns:a16="http://schemas.microsoft.com/office/drawing/2014/main" id="{EC3DBB78-B1CA-41B3-AE18-664ECE5A95F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426405" y="3724031"/>
                <a:ext cx="165960" cy="20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26" name="Rukopis 25">
                <a:extLst>
                  <a:ext uri="{FF2B5EF4-FFF2-40B4-BE49-F238E27FC236}">
                    <a16:creationId xmlns:a16="http://schemas.microsoft.com/office/drawing/2014/main" id="{3AEC901A-2673-49D8-84C2-824310EF7FC1}"/>
                  </a:ext>
                </a:extLst>
              </p14:cNvPr>
              <p14:cNvContentPartPr/>
              <p14:nvPr/>
            </p14:nvContentPartPr>
            <p14:xfrm>
              <a:off x="1080445" y="3761111"/>
              <a:ext cx="125280" cy="164880"/>
            </p14:xfrm>
          </p:contentPart>
        </mc:Choice>
        <mc:Fallback>
          <p:pic>
            <p:nvPicPr>
              <p:cNvPr id="26" name="Rukopis 25">
                <a:extLst>
                  <a:ext uri="{FF2B5EF4-FFF2-40B4-BE49-F238E27FC236}">
                    <a16:creationId xmlns:a16="http://schemas.microsoft.com/office/drawing/2014/main" id="{3AEC901A-2673-49D8-84C2-824310EF7FC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062445" y="3743111"/>
                <a:ext cx="160920" cy="20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7" name="Rukopis 26">
                <a:extLst>
                  <a:ext uri="{FF2B5EF4-FFF2-40B4-BE49-F238E27FC236}">
                    <a16:creationId xmlns:a16="http://schemas.microsoft.com/office/drawing/2014/main" id="{8F8B5B9E-2B63-4B38-88E5-BD0A2894C1AD}"/>
                  </a:ext>
                </a:extLst>
              </p14:cNvPr>
              <p14:cNvContentPartPr/>
              <p14:nvPr/>
            </p14:nvContentPartPr>
            <p14:xfrm>
              <a:off x="423805" y="3737711"/>
              <a:ext cx="358200" cy="227880"/>
            </p14:xfrm>
          </p:contentPart>
        </mc:Choice>
        <mc:Fallback>
          <p:pic>
            <p:nvPicPr>
              <p:cNvPr id="27" name="Rukopis 26">
                <a:extLst>
                  <a:ext uri="{FF2B5EF4-FFF2-40B4-BE49-F238E27FC236}">
                    <a16:creationId xmlns:a16="http://schemas.microsoft.com/office/drawing/2014/main" id="{8F8B5B9E-2B63-4B38-88E5-BD0A2894C1AD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05823" y="3720071"/>
                <a:ext cx="393804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8" name="Rukopis 27">
                <a:extLst>
                  <a:ext uri="{FF2B5EF4-FFF2-40B4-BE49-F238E27FC236}">
                    <a16:creationId xmlns:a16="http://schemas.microsoft.com/office/drawing/2014/main" id="{8AC7DB9C-9A43-4C62-BC94-3FC832B7694D}"/>
                  </a:ext>
                </a:extLst>
              </p14:cNvPr>
              <p14:cNvContentPartPr/>
              <p14:nvPr/>
            </p14:nvContentPartPr>
            <p14:xfrm>
              <a:off x="365485" y="4014191"/>
              <a:ext cx="1827360" cy="33120"/>
            </p14:xfrm>
          </p:contentPart>
        </mc:Choice>
        <mc:Fallback>
          <p:pic>
            <p:nvPicPr>
              <p:cNvPr id="28" name="Rukopis 27">
                <a:extLst>
                  <a:ext uri="{FF2B5EF4-FFF2-40B4-BE49-F238E27FC236}">
                    <a16:creationId xmlns:a16="http://schemas.microsoft.com/office/drawing/2014/main" id="{8AC7DB9C-9A43-4C62-BC94-3FC832B7694D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347485" y="3996191"/>
                <a:ext cx="1863000" cy="6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9" name="Rukopis 28">
                <a:extLst>
                  <a:ext uri="{FF2B5EF4-FFF2-40B4-BE49-F238E27FC236}">
                    <a16:creationId xmlns:a16="http://schemas.microsoft.com/office/drawing/2014/main" id="{E87EB062-7781-4263-BAA0-CB67651B8DA9}"/>
                  </a:ext>
                </a:extLst>
              </p14:cNvPr>
              <p14:cNvContentPartPr/>
              <p14:nvPr/>
            </p14:nvContentPartPr>
            <p14:xfrm>
              <a:off x="443605" y="3694511"/>
              <a:ext cx="1643400" cy="40680"/>
            </p14:xfrm>
          </p:contentPart>
        </mc:Choice>
        <mc:Fallback>
          <p:pic>
            <p:nvPicPr>
              <p:cNvPr id="29" name="Rukopis 28">
                <a:extLst>
                  <a:ext uri="{FF2B5EF4-FFF2-40B4-BE49-F238E27FC236}">
                    <a16:creationId xmlns:a16="http://schemas.microsoft.com/office/drawing/2014/main" id="{E87EB062-7781-4263-BAA0-CB67651B8DA9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89605" y="3586871"/>
                <a:ext cx="1751040" cy="25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30" name="Rukopis 29">
                <a:extLst>
                  <a:ext uri="{FF2B5EF4-FFF2-40B4-BE49-F238E27FC236}">
                    <a16:creationId xmlns:a16="http://schemas.microsoft.com/office/drawing/2014/main" id="{EC529803-0BA0-4ED7-A77A-43E76A0AB9BB}"/>
                  </a:ext>
                </a:extLst>
              </p14:cNvPr>
              <p14:cNvContentPartPr/>
              <p14:nvPr/>
            </p14:nvContentPartPr>
            <p14:xfrm>
              <a:off x="409045" y="3806831"/>
              <a:ext cx="1764000" cy="20160"/>
            </p14:xfrm>
          </p:contentPart>
        </mc:Choice>
        <mc:Fallback>
          <p:pic>
            <p:nvPicPr>
              <p:cNvPr id="30" name="Rukopis 29">
                <a:extLst>
                  <a:ext uri="{FF2B5EF4-FFF2-40B4-BE49-F238E27FC236}">
                    <a16:creationId xmlns:a16="http://schemas.microsoft.com/office/drawing/2014/main" id="{EC529803-0BA0-4ED7-A77A-43E76A0AB9B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55045" y="3698831"/>
                <a:ext cx="187164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31" name="Rukopis 30">
                <a:extLst>
                  <a:ext uri="{FF2B5EF4-FFF2-40B4-BE49-F238E27FC236}">
                    <a16:creationId xmlns:a16="http://schemas.microsoft.com/office/drawing/2014/main" id="{569E776D-756E-40D4-BE16-FD2FCA746F8D}"/>
                  </a:ext>
                </a:extLst>
              </p14:cNvPr>
              <p14:cNvContentPartPr/>
              <p14:nvPr/>
            </p14:nvContentPartPr>
            <p14:xfrm>
              <a:off x="335965" y="3899351"/>
              <a:ext cx="1890000" cy="31680"/>
            </p14:xfrm>
          </p:contentPart>
        </mc:Choice>
        <mc:Fallback>
          <p:pic>
            <p:nvPicPr>
              <p:cNvPr id="31" name="Rukopis 30">
                <a:extLst>
                  <a:ext uri="{FF2B5EF4-FFF2-40B4-BE49-F238E27FC236}">
                    <a16:creationId xmlns:a16="http://schemas.microsoft.com/office/drawing/2014/main" id="{569E776D-756E-40D4-BE16-FD2FCA746F8D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82325" y="3791711"/>
                <a:ext cx="1997640" cy="24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32" name="Rukopis 31">
                <a:extLst>
                  <a:ext uri="{FF2B5EF4-FFF2-40B4-BE49-F238E27FC236}">
                    <a16:creationId xmlns:a16="http://schemas.microsoft.com/office/drawing/2014/main" id="{9AF521F3-CD9F-476E-9DEA-50F13746328C}"/>
                  </a:ext>
                </a:extLst>
              </p14:cNvPr>
              <p14:cNvContentPartPr/>
              <p14:nvPr/>
            </p14:nvContentPartPr>
            <p14:xfrm>
              <a:off x="365125" y="4008431"/>
              <a:ext cx="1852920" cy="23760"/>
            </p14:xfrm>
          </p:contentPart>
        </mc:Choice>
        <mc:Fallback>
          <p:pic>
            <p:nvPicPr>
              <p:cNvPr id="32" name="Rukopis 31">
                <a:extLst>
                  <a:ext uri="{FF2B5EF4-FFF2-40B4-BE49-F238E27FC236}">
                    <a16:creationId xmlns:a16="http://schemas.microsoft.com/office/drawing/2014/main" id="{9AF521F3-CD9F-476E-9DEA-50F13746328C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311125" y="3900431"/>
                <a:ext cx="1960560" cy="23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61774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FBB0A1DD-C222-4466-BAE8-54D89BCD260F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SYSTÉMOVÁ FUNKCE – odvození využitím Z-transformace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EA8C5EE-A3C8-4DFC-9311-7D0BCBBD4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6" y="1030845"/>
            <a:ext cx="7100314" cy="3337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" name="Rukopis 9">
                <a:extLst>
                  <a:ext uri="{FF2B5EF4-FFF2-40B4-BE49-F238E27FC236}">
                    <a16:creationId xmlns:a16="http://schemas.microsoft.com/office/drawing/2014/main" id="{4F000BDB-32B0-423D-9F56-A21FFFEFE2BF}"/>
                  </a:ext>
                </a:extLst>
              </p14:cNvPr>
              <p14:cNvContentPartPr/>
              <p14:nvPr/>
            </p14:nvContentPartPr>
            <p14:xfrm>
              <a:off x="4093645" y="3853991"/>
              <a:ext cx="1618560" cy="429480"/>
            </p14:xfrm>
          </p:contentPart>
        </mc:Choice>
        <mc:Fallback>
          <p:pic>
            <p:nvPicPr>
              <p:cNvPr id="10" name="Rukopis 9">
                <a:extLst>
                  <a:ext uri="{FF2B5EF4-FFF2-40B4-BE49-F238E27FC236}">
                    <a16:creationId xmlns:a16="http://schemas.microsoft.com/office/drawing/2014/main" id="{4F000BDB-32B0-423D-9F56-A21FFFEFE2B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31005" y="3790991"/>
                <a:ext cx="1744200" cy="55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638337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3875395D-1A08-43C2-8B29-8A9E604FDCA0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SYSTÉMOVÁ FUNKCE – odvození využitím Z-transformace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8F0ED2E-EA6D-458A-AEB0-D662B4208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0937"/>
            <a:ext cx="7728697" cy="639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3261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5FE41542-2CA9-42A5-8B97-43B422368003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SYSTÉMOVÁ FUNKCE – zpětná transformace obrazu na originál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93BC435-B67D-41E9-B597-776763815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5916"/>
            <a:ext cx="6837521" cy="267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520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A02D6F75-3D3B-40AB-A493-11CF269DDB8C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 způsoby získání SYSTÉMOVÁ FUNKCE H(z)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062D4BF-99DF-4A37-A6AB-F26D93B50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0527"/>
            <a:ext cx="6866707" cy="532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308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DCAF2D8A-74CF-4C45-9B0D-8F2D6252272B}"/>
              </a:ext>
            </a:extLst>
          </p:cNvPr>
          <p:cNvSpPr txBox="1">
            <a:spLocks/>
          </p:cNvSpPr>
          <p:nvPr/>
        </p:nvSpPr>
        <p:spPr>
          <a:xfrm>
            <a:off x="0" y="3239"/>
            <a:ext cx="9144000" cy="393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Výpočet frekvenční odezvy ze SYSTÉMOVÉ FUNKCE H(z)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F978ED1-607E-4CC4-BBE4-9A3298573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8164"/>
            <a:ext cx="7875581" cy="183058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35CCDA48-DD70-467A-998A-0DBCF8354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68748"/>
            <a:ext cx="7210579" cy="458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959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 1">
            <a:extLst>
              <a:ext uri="{FF2B5EF4-FFF2-40B4-BE49-F238E27FC236}">
                <a16:creationId xmlns:a16="http://schemas.microsoft.com/office/drawing/2014/main" id="{59EBC24B-6CC6-4556-B3F5-39B7AB043531}"/>
              </a:ext>
            </a:extLst>
          </p:cNvPr>
          <p:cNvSpPr txBox="1">
            <a:spLocks/>
          </p:cNvSpPr>
          <p:nvPr/>
        </p:nvSpPr>
        <p:spPr>
          <a:xfrm>
            <a:off x="628650" y="-1073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PARCEVALŮV TEORÉM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9D04390-728E-48A3-80A4-2C126FB7542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1636" y="528350"/>
            <a:ext cx="6076996" cy="632965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98B1B0F-5E91-4B89-9E7E-D719F3AD4FD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63512" y="1295722"/>
            <a:ext cx="4380488" cy="1310910"/>
          </a:xfrm>
          <a:prstGeom prst="rect">
            <a:avLst/>
          </a:prstGeom>
          <a:ln>
            <a:solidFill>
              <a:schemeClr val="tx1"/>
            </a:solidFill>
          </a:ln>
          <a:effectLst>
            <a:softEdge rad="0"/>
          </a:effectLst>
        </p:spPr>
      </p:pic>
      <p:sp>
        <p:nvSpPr>
          <p:cNvPr id="7" name="Nadpis 1 2">
            <a:extLst>
              <a:ext uri="{FF2B5EF4-FFF2-40B4-BE49-F238E27FC236}">
                <a16:creationId xmlns:a16="http://schemas.microsoft.com/office/drawing/2014/main" id="{E3550E65-4F5C-491E-A95F-D322EF83164C}"/>
              </a:ext>
            </a:extLst>
          </p:cNvPr>
          <p:cNvSpPr txBox="1">
            <a:spLocks/>
          </p:cNvSpPr>
          <p:nvPr/>
        </p:nvSpPr>
        <p:spPr>
          <a:xfrm>
            <a:off x="6238632" y="3589914"/>
            <a:ext cx="2743730" cy="2125362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/>
              <a:t>Platí obecně?</a:t>
            </a:r>
          </a:p>
          <a:p>
            <a:pPr algn="ctr"/>
            <a:r>
              <a:rPr lang="cs-CZ" sz="2000" dirty="0"/>
              <a:t>ANO, díky DTFT platí, že:</a:t>
            </a:r>
          </a:p>
          <a:p>
            <a:pPr algn="ctr"/>
            <a:r>
              <a:rPr lang="cs-CZ" sz="2000" dirty="0"/>
              <a:t>Energii signálu nelze transformováním změnit, tj. </a:t>
            </a:r>
            <a:r>
              <a:rPr lang="cs-CZ" sz="2000" dirty="0" err="1"/>
              <a:t>Ene</a:t>
            </a:r>
            <a:r>
              <a:rPr lang="en-US" sz="2000" dirty="0" err="1"/>
              <a:t>rgii</a:t>
            </a:r>
            <a:r>
              <a:rPr lang="en-US" sz="2000" dirty="0"/>
              <a:t> </a:t>
            </a:r>
            <a:r>
              <a:rPr lang="cs-CZ" sz="2000" dirty="0"/>
              <a:t>lze ekvivalentně určit jak v časové, tak ve frekvenční oblasti</a:t>
            </a:r>
          </a:p>
        </p:txBody>
      </p:sp>
      <p:sp>
        <p:nvSpPr>
          <p:cNvPr id="8" name="Nadpis 1 3">
            <a:extLst>
              <a:ext uri="{FF2B5EF4-FFF2-40B4-BE49-F238E27FC236}">
                <a16:creationId xmlns:a16="http://schemas.microsoft.com/office/drawing/2014/main" id="{524FBD50-426B-4287-9755-4EC177F92CF2}"/>
              </a:ext>
            </a:extLst>
          </p:cNvPr>
          <p:cNvSpPr txBox="1">
            <a:spLocks/>
          </p:cNvSpPr>
          <p:nvPr/>
        </p:nvSpPr>
        <p:spPr>
          <a:xfrm>
            <a:off x="6238632" y="2762140"/>
            <a:ext cx="2743730" cy="632254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/>
              <a:t>DTFT – </a:t>
            </a:r>
            <a:r>
              <a:rPr lang="cs-CZ" sz="2000" dirty="0" err="1"/>
              <a:t>Discrete</a:t>
            </a:r>
            <a:r>
              <a:rPr lang="cs-CZ" sz="2000" dirty="0"/>
              <a:t> </a:t>
            </a:r>
            <a:r>
              <a:rPr lang="cs-CZ" sz="2000" dirty="0" err="1"/>
              <a:t>Time</a:t>
            </a:r>
            <a:r>
              <a:rPr lang="cs-CZ" sz="2000" dirty="0"/>
              <a:t> Fourier </a:t>
            </a:r>
            <a:r>
              <a:rPr lang="cs-CZ" sz="2000" dirty="0" err="1"/>
              <a:t>Transformation</a:t>
            </a:r>
            <a:endParaRPr lang="cs-CZ" sz="2000" dirty="0"/>
          </a:p>
        </p:txBody>
      </p:sp>
      <p:grpSp>
        <p:nvGrpSpPr>
          <p:cNvPr id="20" name="Skupina 19" descr="\documentclass{article}&#10;\usepackage{amsmath}&#10;\pagestyle{empty}&#10;\begin{document}&#10;&#10;\begin{equation*}&#10;\begin{aligned}&#10;E_{T}=E_{F}&#10;\end{aligned}&#10;\end{equation*}&#10;\end{document}" title="IguanaTex Vector Display">
            <a:extLst>
              <a:ext uri="{FF2B5EF4-FFF2-40B4-BE49-F238E27FC236}">
                <a16:creationId xmlns:a16="http://schemas.microsoft.com/office/drawing/2014/main" id="{573E9121-1B5A-4713-8EC1-35FE19E7F1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60967" y="6135381"/>
            <a:ext cx="1260697" cy="313697"/>
            <a:chOff x="565150" y="4062412"/>
            <a:chExt cx="4076700" cy="175895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648D62D3-F44A-4112-B491-BDE345F2378F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565150" y="4062412"/>
              <a:ext cx="746125" cy="1439863"/>
            </a:xfrm>
            <a:custGeom>
              <a:avLst/>
              <a:gdLst>
                <a:gd name="T0" fmla="*/ 334 w 363"/>
                <a:gd name="T1" fmla="*/ 223 h 339"/>
                <a:gd name="T2" fmla="*/ 337 w 363"/>
                <a:gd name="T3" fmla="*/ 216 h 339"/>
                <a:gd name="T4" fmla="*/ 331 w 363"/>
                <a:gd name="T5" fmla="*/ 211 h 339"/>
                <a:gd name="T6" fmla="*/ 324 w 363"/>
                <a:gd name="T7" fmla="*/ 217 h 339"/>
                <a:gd name="T8" fmla="*/ 188 w 363"/>
                <a:gd name="T9" fmla="*/ 324 h 339"/>
                <a:gd name="T10" fmla="*/ 115 w 363"/>
                <a:gd name="T11" fmla="*/ 324 h 339"/>
                <a:gd name="T12" fmla="*/ 104 w 363"/>
                <a:gd name="T13" fmla="*/ 323 h 339"/>
                <a:gd name="T14" fmla="*/ 98 w 363"/>
                <a:gd name="T15" fmla="*/ 318 h 339"/>
                <a:gd name="T16" fmla="*/ 100 w 363"/>
                <a:gd name="T17" fmla="*/ 307 h 339"/>
                <a:gd name="T18" fmla="*/ 134 w 363"/>
                <a:gd name="T19" fmla="*/ 171 h 339"/>
                <a:gd name="T20" fmla="*/ 184 w 363"/>
                <a:gd name="T21" fmla="*/ 171 h 339"/>
                <a:gd name="T22" fmla="*/ 226 w 363"/>
                <a:gd name="T23" fmla="*/ 194 h 339"/>
                <a:gd name="T24" fmla="*/ 223 w 363"/>
                <a:gd name="T25" fmla="*/ 218 h 339"/>
                <a:gd name="T26" fmla="*/ 221 w 363"/>
                <a:gd name="T27" fmla="*/ 224 h 339"/>
                <a:gd name="T28" fmla="*/ 228 w 363"/>
                <a:gd name="T29" fmla="*/ 229 h 339"/>
                <a:gd name="T30" fmla="*/ 235 w 363"/>
                <a:gd name="T31" fmla="*/ 219 h 339"/>
                <a:gd name="T32" fmla="*/ 263 w 363"/>
                <a:gd name="T33" fmla="*/ 102 h 339"/>
                <a:gd name="T34" fmla="*/ 258 w 363"/>
                <a:gd name="T35" fmla="*/ 97 h 339"/>
                <a:gd name="T36" fmla="*/ 251 w 363"/>
                <a:gd name="T37" fmla="*/ 106 h 339"/>
                <a:gd name="T38" fmla="*/ 185 w 363"/>
                <a:gd name="T39" fmla="*/ 155 h 339"/>
                <a:gd name="T40" fmla="*/ 138 w 363"/>
                <a:gd name="T41" fmla="*/ 155 h 339"/>
                <a:gd name="T42" fmla="*/ 168 w 363"/>
                <a:gd name="T43" fmla="*/ 35 h 339"/>
                <a:gd name="T44" fmla="*/ 195 w 363"/>
                <a:gd name="T45" fmla="*/ 16 h 339"/>
                <a:gd name="T46" fmla="*/ 266 w 363"/>
                <a:gd name="T47" fmla="*/ 16 h 339"/>
                <a:gd name="T48" fmla="*/ 341 w 363"/>
                <a:gd name="T49" fmla="*/ 71 h 339"/>
                <a:gd name="T50" fmla="*/ 339 w 363"/>
                <a:gd name="T51" fmla="*/ 97 h 339"/>
                <a:gd name="T52" fmla="*/ 339 w 363"/>
                <a:gd name="T53" fmla="*/ 106 h 339"/>
                <a:gd name="T54" fmla="*/ 345 w 363"/>
                <a:gd name="T55" fmla="*/ 112 h 339"/>
                <a:gd name="T56" fmla="*/ 352 w 363"/>
                <a:gd name="T57" fmla="*/ 100 h 339"/>
                <a:gd name="T58" fmla="*/ 362 w 363"/>
                <a:gd name="T59" fmla="*/ 14 h 339"/>
                <a:gd name="T60" fmla="*/ 348 w 363"/>
                <a:gd name="T61" fmla="*/ 0 h 339"/>
                <a:gd name="T62" fmla="*/ 96 w 363"/>
                <a:gd name="T63" fmla="*/ 0 h 339"/>
                <a:gd name="T64" fmla="*/ 82 w 363"/>
                <a:gd name="T65" fmla="*/ 10 h 339"/>
                <a:gd name="T66" fmla="*/ 95 w 363"/>
                <a:gd name="T67" fmla="*/ 16 h 339"/>
                <a:gd name="T68" fmla="*/ 128 w 363"/>
                <a:gd name="T69" fmla="*/ 25 h 339"/>
                <a:gd name="T70" fmla="*/ 125 w 363"/>
                <a:gd name="T71" fmla="*/ 37 h 339"/>
                <a:gd name="T72" fmla="*/ 60 w 363"/>
                <a:gd name="T73" fmla="*/ 300 h 339"/>
                <a:gd name="T74" fmla="*/ 14 w 363"/>
                <a:gd name="T75" fmla="*/ 324 h 339"/>
                <a:gd name="T76" fmla="*/ 0 w 363"/>
                <a:gd name="T77" fmla="*/ 333 h 339"/>
                <a:gd name="T78" fmla="*/ 14 w 363"/>
                <a:gd name="T79" fmla="*/ 339 h 339"/>
                <a:gd name="T80" fmla="*/ 273 w 363"/>
                <a:gd name="T81" fmla="*/ 339 h 339"/>
                <a:gd name="T82" fmla="*/ 288 w 363"/>
                <a:gd name="T83" fmla="*/ 331 h 339"/>
                <a:gd name="T84" fmla="*/ 334 w 363"/>
                <a:gd name="T85" fmla="*/ 22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3" h="339">
                  <a:moveTo>
                    <a:pt x="334" y="223"/>
                  </a:moveTo>
                  <a:cubicBezTo>
                    <a:pt x="335" y="221"/>
                    <a:pt x="337" y="217"/>
                    <a:pt x="337" y="216"/>
                  </a:cubicBezTo>
                  <a:cubicBezTo>
                    <a:pt x="337" y="216"/>
                    <a:pt x="337" y="211"/>
                    <a:pt x="331" y="211"/>
                  </a:cubicBezTo>
                  <a:cubicBezTo>
                    <a:pt x="326" y="211"/>
                    <a:pt x="325" y="214"/>
                    <a:pt x="324" y="217"/>
                  </a:cubicBezTo>
                  <a:cubicBezTo>
                    <a:pt x="292" y="290"/>
                    <a:pt x="273" y="324"/>
                    <a:pt x="188" y="324"/>
                  </a:cubicBezTo>
                  <a:lnTo>
                    <a:pt x="115" y="324"/>
                  </a:lnTo>
                  <a:cubicBezTo>
                    <a:pt x="108" y="324"/>
                    <a:pt x="107" y="324"/>
                    <a:pt x="104" y="323"/>
                  </a:cubicBezTo>
                  <a:cubicBezTo>
                    <a:pt x="99" y="323"/>
                    <a:pt x="98" y="322"/>
                    <a:pt x="98" y="318"/>
                  </a:cubicBezTo>
                  <a:cubicBezTo>
                    <a:pt x="98" y="317"/>
                    <a:pt x="98" y="316"/>
                    <a:pt x="100" y="307"/>
                  </a:cubicBezTo>
                  <a:lnTo>
                    <a:pt x="134" y="171"/>
                  </a:lnTo>
                  <a:lnTo>
                    <a:pt x="184" y="171"/>
                  </a:lnTo>
                  <a:cubicBezTo>
                    <a:pt x="226" y="171"/>
                    <a:pt x="226" y="181"/>
                    <a:pt x="226" y="194"/>
                  </a:cubicBezTo>
                  <a:cubicBezTo>
                    <a:pt x="226" y="197"/>
                    <a:pt x="226" y="203"/>
                    <a:pt x="223" y="218"/>
                  </a:cubicBezTo>
                  <a:cubicBezTo>
                    <a:pt x="222" y="221"/>
                    <a:pt x="221" y="222"/>
                    <a:pt x="221" y="224"/>
                  </a:cubicBezTo>
                  <a:cubicBezTo>
                    <a:pt x="221" y="226"/>
                    <a:pt x="223" y="229"/>
                    <a:pt x="228" y="229"/>
                  </a:cubicBezTo>
                  <a:cubicBezTo>
                    <a:pt x="232" y="229"/>
                    <a:pt x="233" y="227"/>
                    <a:pt x="235" y="219"/>
                  </a:cubicBezTo>
                  <a:lnTo>
                    <a:pt x="263" y="102"/>
                  </a:lnTo>
                  <a:cubicBezTo>
                    <a:pt x="263" y="99"/>
                    <a:pt x="261" y="97"/>
                    <a:pt x="258" y="97"/>
                  </a:cubicBezTo>
                  <a:cubicBezTo>
                    <a:pt x="253" y="97"/>
                    <a:pt x="252" y="100"/>
                    <a:pt x="251" y="106"/>
                  </a:cubicBezTo>
                  <a:cubicBezTo>
                    <a:pt x="240" y="144"/>
                    <a:pt x="231" y="155"/>
                    <a:pt x="185" y="155"/>
                  </a:cubicBezTo>
                  <a:lnTo>
                    <a:pt x="138" y="155"/>
                  </a:lnTo>
                  <a:lnTo>
                    <a:pt x="168" y="35"/>
                  </a:lnTo>
                  <a:cubicBezTo>
                    <a:pt x="173" y="18"/>
                    <a:pt x="173" y="16"/>
                    <a:pt x="195" y="16"/>
                  </a:cubicBezTo>
                  <a:lnTo>
                    <a:pt x="266" y="16"/>
                  </a:lnTo>
                  <a:cubicBezTo>
                    <a:pt x="326" y="16"/>
                    <a:pt x="341" y="30"/>
                    <a:pt x="341" y="71"/>
                  </a:cubicBezTo>
                  <a:cubicBezTo>
                    <a:pt x="341" y="83"/>
                    <a:pt x="341" y="84"/>
                    <a:pt x="339" y="97"/>
                  </a:cubicBezTo>
                  <a:cubicBezTo>
                    <a:pt x="339" y="100"/>
                    <a:pt x="339" y="104"/>
                    <a:pt x="339" y="106"/>
                  </a:cubicBezTo>
                  <a:cubicBezTo>
                    <a:pt x="339" y="109"/>
                    <a:pt x="340" y="112"/>
                    <a:pt x="345" y="112"/>
                  </a:cubicBezTo>
                  <a:cubicBezTo>
                    <a:pt x="350" y="112"/>
                    <a:pt x="351" y="109"/>
                    <a:pt x="352" y="100"/>
                  </a:cubicBezTo>
                  <a:lnTo>
                    <a:pt x="362" y="14"/>
                  </a:lnTo>
                  <a:cubicBezTo>
                    <a:pt x="363" y="0"/>
                    <a:pt x="361" y="0"/>
                    <a:pt x="348" y="0"/>
                  </a:cubicBezTo>
                  <a:lnTo>
                    <a:pt x="96" y="0"/>
                  </a:lnTo>
                  <a:cubicBezTo>
                    <a:pt x="87" y="0"/>
                    <a:pt x="82" y="0"/>
                    <a:pt x="82" y="10"/>
                  </a:cubicBezTo>
                  <a:cubicBezTo>
                    <a:pt x="82" y="16"/>
                    <a:pt x="86" y="16"/>
                    <a:pt x="95" y="16"/>
                  </a:cubicBezTo>
                  <a:cubicBezTo>
                    <a:pt x="114" y="16"/>
                    <a:pt x="128" y="16"/>
                    <a:pt x="128" y="25"/>
                  </a:cubicBezTo>
                  <a:cubicBezTo>
                    <a:pt x="128" y="27"/>
                    <a:pt x="128" y="28"/>
                    <a:pt x="125" y="37"/>
                  </a:cubicBezTo>
                  <a:lnTo>
                    <a:pt x="60" y="300"/>
                  </a:lnTo>
                  <a:cubicBezTo>
                    <a:pt x="55" y="320"/>
                    <a:pt x="54" y="324"/>
                    <a:pt x="14" y="324"/>
                  </a:cubicBezTo>
                  <a:cubicBezTo>
                    <a:pt x="6" y="324"/>
                    <a:pt x="0" y="324"/>
                    <a:pt x="0" y="333"/>
                  </a:cubicBezTo>
                  <a:cubicBezTo>
                    <a:pt x="0" y="339"/>
                    <a:pt x="5" y="339"/>
                    <a:pt x="14" y="339"/>
                  </a:cubicBezTo>
                  <a:lnTo>
                    <a:pt x="273" y="339"/>
                  </a:lnTo>
                  <a:cubicBezTo>
                    <a:pt x="284" y="339"/>
                    <a:pt x="285" y="339"/>
                    <a:pt x="288" y="331"/>
                  </a:cubicBezTo>
                  <a:lnTo>
                    <a:pt x="334" y="223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27C29360-AB3C-4289-8C82-1C56B4C7FA7F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1312863" y="4818062"/>
              <a:ext cx="536575" cy="1003300"/>
            </a:xfrm>
            <a:custGeom>
              <a:avLst/>
              <a:gdLst>
                <a:gd name="T0" fmla="*/ 155 w 261"/>
                <a:gd name="T1" fmla="*/ 25 h 236"/>
                <a:gd name="T2" fmla="*/ 165 w 261"/>
                <a:gd name="T3" fmla="*/ 13 h 236"/>
                <a:gd name="T4" fmla="*/ 186 w 261"/>
                <a:gd name="T5" fmla="*/ 13 h 236"/>
                <a:gd name="T6" fmla="*/ 225 w 261"/>
                <a:gd name="T7" fmla="*/ 16 h 236"/>
                <a:gd name="T8" fmla="*/ 242 w 261"/>
                <a:gd name="T9" fmla="*/ 43 h 236"/>
                <a:gd name="T10" fmla="*/ 239 w 261"/>
                <a:gd name="T11" fmla="*/ 71 h 236"/>
                <a:gd name="T12" fmla="*/ 239 w 261"/>
                <a:gd name="T13" fmla="*/ 75 h 236"/>
                <a:gd name="T14" fmla="*/ 244 w 261"/>
                <a:gd name="T15" fmla="*/ 81 h 236"/>
                <a:gd name="T16" fmla="*/ 251 w 261"/>
                <a:gd name="T17" fmla="*/ 72 h 236"/>
                <a:gd name="T18" fmla="*/ 261 w 261"/>
                <a:gd name="T19" fmla="*/ 5 h 236"/>
                <a:gd name="T20" fmla="*/ 250 w 261"/>
                <a:gd name="T21" fmla="*/ 0 h 236"/>
                <a:gd name="T22" fmla="*/ 36 w 261"/>
                <a:gd name="T23" fmla="*/ 0 h 236"/>
                <a:gd name="T24" fmla="*/ 24 w 261"/>
                <a:gd name="T25" fmla="*/ 8 h 236"/>
                <a:gd name="T26" fmla="*/ 2 w 261"/>
                <a:gd name="T27" fmla="*/ 69 h 236"/>
                <a:gd name="T28" fmla="*/ 0 w 261"/>
                <a:gd name="T29" fmla="*/ 76 h 236"/>
                <a:gd name="T30" fmla="*/ 6 w 261"/>
                <a:gd name="T31" fmla="*/ 81 h 236"/>
                <a:gd name="T32" fmla="*/ 13 w 261"/>
                <a:gd name="T33" fmla="*/ 72 h 236"/>
                <a:gd name="T34" fmla="*/ 98 w 261"/>
                <a:gd name="T35" fmla="*/ 13 h 236"/>
                <a:gd name="T36" fmla="*/ 113 w 261"/>
                <a:gd name="T37" fmla="*/ 13 h 236"/>
                <a:gd name="T38" fmla="*/ 124 w 261"/>
                <a:gd name="T39" fmla="*/ 16 h 236"/>
                <a:gd name="T40" fmla="*/ 122 w 261"/>
                <a:gd name="T41" fmla="*/ 24 h 236"/>
                <a:gd name="T42" fmla="*/ 76 w 261"/>
                <a:gd name="T43" fmla="*/ 207 h 236"/>
                <a:gd name="T44" fmla="*/ 35 w 261"/>
                <a:gd name="T45" fmla="*/ 223 h 236"/>
                <a:gd name="T46" fmla="*/ 20 w 261"/>
                <a:gd name="T47" fmla="*/ 231 h 236"/>
                <a:gd name="T48" fmla="*/ 26 w 261"/>
                <a:gd name="T49" fmla="*/ 236 h 236"/>
                <a:gd name="T50" fmla="*/ 56 w 261"/>
                <a:gd name="T51" fmla="*/ 235 h 236"/>
                <a:gd name="T52" fmla="*/ 86 w 261"/>
                <a:gd name="T53" fmla="*/ 235 h 236"/>
                <a:gd name="T54" fmla="*/ 117 w 261"/>
                <a:gd name="T55" fmla="*/ 235 h 236"/>
                <a:gd name="T56" fmla="*/ 146 w 261"/>
                <a:gd name="T57" fmla="*/ 236 h 236"/>
                <a:gd name="T58" fmla="*/ 154 w 261"/>
                <a:gd name="T59" fmla="*/ 228 h 236"/>
                <a:gd name="T60" fmla="*/ 140 w 261"/>
                <a:gd name="T61" fmla="*/ 223 h 236"/>
                <a:gd name="T62" fmla="*/ 120 w 261"/>
                <a:gd name="T63" fmla="*/ 223 h 236"/>
                <a:gd name="T64" fmla="*/ 107 w 261"/>
                <a:gd name="T65" fmla="*/ 216 h 236"/>
                <a:gd name="T66" fmla="*/ 109 w 261"/>
                <a:gd name="T67" fmla="*/ 208 h 236"/>
                <a:gd name="T68" fmla="*/ 155 w 261"/>
                <a:gd name="T69" fmla="*/ 2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1" h="236">
                  <a:moveTo>
                    <a:pt x="155" y="25"/>
                  </a:moveTo>
                  <a:cubicBezTo>
                    <a:pt x="157" y="15"/>
                    <a:pt x="158" y="14"/>
                    <a:pt x="165" y="13"/>
                  </a:cubicBezTo>
                  <a:cubicBezTo>
                    <a:pt x="167" y="13"/>
                    <a:pt x="179" y="13"/>
                    <a:pt x="186" y="13"/>
                  </a:cubicBezTo>
                  <a:cubicBezTo>
                    <a:pt x="208" y="13"/>
                    <a:pt x="217" y="13"/>
                    <a:pt x="225" y="16"/>
                  </a:cubicBezTo>
                  <a:cubicBezTo>
                    <a:pt x="241" y="21"/>
                    <a:pt x="242" y="31"/>
                    <a:pt x="242" y="43"/>
                  </a:cubicBezTo>
                  <a:cubicBezTo>
                    <a:pt x="242" y="49"/>
                    <a:pt x="242" y="53"/>
                    <a:pt x="239" y="71"/>
                  </a:cubicBezTo>
                  <a:lnTo>
                    <a:pt x="239" y="75"/>
                  </a:lnTo>
                  <a:cubicBezTo>
                    <a:pt x="239" y="79"/>
                    <a:pt x="241" y="81"/>
                    <a:pt x="244" y="81"/>
                  </a:cubicBezTo>
                  <a:cubicBezTo>
                    <a:pt x="250" y="81"/>
                    <a:pt x="250" y="77"/>
                    <a:pt x="251" y="72"/>
                  </a:cubicBezTo>
                  <a:lnTo>
                    <a:pt x="261" y="5"/>
                  </a:lnTo>
                  <a:cubicBezTo>
                    <a:pt x="261" y="0"/>
                    <a:pt x="256" y="0"/>
                    <a:pt x="250" y="0"/>
                  </a:cubicBezTo>
                  <a:lnTo>
                    <a:pt x="36" y="0"/>
                  </a:lnTo>
                  <a:cubicBezTo>
                    <a:pt x="27" y="0"/>
                    <a:pt x="26" y="0"/>
                    <a:pt x="24" y="8"/>
                  </a:cubicBezTo>
                  <a:lnTo>
                    <a:pt x="2" y="69"/>
                  </a:lnTo>
                  <a:cubicBezTo>
                    <a:pt x="1" y="71"/>
                    <a:pt x="0" y="74"/>
                    <a:pt x="0" y="76"/>
                  </a:cubicBezTo>
                  <a:cubicBezTo>
                    <a:pt x="0" y="77"/>
                    <a:pt x="1" y="81"/>
                    <a:pt x="6" y="81"/>
                  </a:cubicBezTo>
                  <a:cubicBezTo>
                    <a:pt x="11" y="81"/>
                    <a:pt x="11" y="79"/>
                    <a:pt x="13" y="72"/>
                  </a:cubicBezTo>
                  <a:cubicBezTo>
                    <a:pt x="34" y="16"/>
                    <a:pt x="45" y="13"/>
                    <a:pt x="98" y="13"/>
                  </a:cubicBezTo>
                  <a:lnTo>
                    <a:pt x="113" y="13"/>
                  </a:lnTo>
                  <a:cubicBezTo>
                    <a:pt x="123" y="13"/>
                    <a:pt x="124" y="13"/>
                    <a:pt x="124" y="16"/>
                  </a:cubicBezTo>
                  <a:cubicBezTo>
                    <a:pt x="124" y="17"/>
                    <a:pt x="124" y="18"/>
                    <a:pt x="122" y="24"/>
                  </a:cubicBezTo>
                  <a:lnTo>
                    <a:pt x="76" y="207"/>
                  </a:lnTo>
                  <a:cubicBezTo>
                    <a:pt x="73" y="220"/>
                    <a:pt x="72" y="223"/>
                    <a:pt x="35" y="223"/>
                  </a:cubicBezTo>
                  <a:cubicBezTo>
                    <a:pt x="23" y="223"/>
                    <a:pt x="20" y="223"/>
                    <a:pt x="20" y="231"/>
                  </a:cubicBezTo>
                  <a:cubicBezTo>
                    <a:pt x="20" y="232"/>
                    <a:pt x="20" y="236"/>
                    <a:pt x="26" y="236"/>
                  </a:cubicBezTo>
                  <a:cubicBezTo>
                    <a:pt x="35" y="236"/>
                    <a:pt x="46" y="235"/>
                    <a:pt x="56" y="235"/>
                  </a:cubicBezTo>
                  <a:cubicBezTo>
                    <a:pt x="65" y="235"/>
                    <a:pt x="76" y="235"/>
                    <a:pt x="86" y="235"/>
                  </a:cubicBezTo>
                  <a:cubicBezTo>
                    <a:pt x="95" y="235"/>
                    <a:pt x="107" y="235"/>
                    <a:pt x="117" y="235"/>
                  </a:cubicBezTo>
                  <a:cubicBezTo>
                    <a:pt x="126" y="235"/>
                    <a:pt x="137" y="236"/>
                    <a:pt x="146" y="236"/>
                  </a:cubicBezTo>
                  <a:cubicBezTo>
                    <a:pt x="149" y="236"/>
                    <a:pt x="154" y="236"/>
                    <a:pt x="154" y="228"/>
                  </a:cubicBezTo>
                  <a:cubicBezTo>
                    <a:pt x="154" y="223"/>
                    <a:pt x="151" y="223"/>
                    <a:pt x="140" y="223"/>
                  </a:cubicBezTo>
                  <a:cubicBezTo>
                    <a:pt x="133" y="223"/>
                    <a:pt x="126" y="223"/>
                    <a:pt x="120" y="223"/>
                  </a:cubicBezTo>
                  <a:cubicBezTo>
                    <a:pt x="108" y="222"/>
                    <a:pt x="107" y="220"/>
                    <a:pt x="107" y="216"/>
                  </a:cubicBezTo>
                  <a:cubicBezTo>
                    <a:pt x="107" y="214"/>
                    <a:pt x="107" y="213"/>
                    <a:pt x="109" y="208"/>
                  </a:cubicBezTo>
                  <a:lnTo>
                    <a:pt x="155" y="2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F463F508-49F1-4A41-BBCF-E7D0E2FCD079}"/>
                </a:ext>
              </a:extLst>
            </p:cNvPr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2268538" y="4724400"/>
              <a:ext cx="682625" cy="498475"/>
            </a:xfrm>
            <a:custGeom>
              <a:avLst/>
              <a:gdLst>
                <a:gd name="T0" fmla="*/ 315 w 332"/>
                <a:gd name="T1" fmla="*/ 20 h 117"/>
                <a:gd name="T2" fmla="*/ 332 w 332"/>
                <a:gd name="T3" fmla="*/ 10 h 117"/>
                <a:gd name="T4" fmla="*/ 315 w 332"/>
                <a:gd name="T5" fmla="*/ 0 h 117"/>
                <a:gd name="T6" fmla="*/ 17 w 332"/>
                <a:gd name="T7" fmla="*/ 0 h 117"/>
                <a:gd name="T8" fmla="*/ 0 w 332"/>
                <a:gd name="T9" fmla="*/ 10 h 117"/>
                <a:gd name="T10" fmla="*/ 17 w 332"/>
                <a:gd name="T11" fmla="*/ 20 h 117"/>
                <a:gd name="T12" fmla="*/ 315 w 332"/>
                <a:gd name="T13" fmla="*/ 20 h 117"/>
                <a:gd name="T14" fmla="*/ 315 w 332"/>
                <a:gd name="T15" fmla="*/ 117 h 117"/>
                <a:gd name="T16" fmla="*/ 332 w 332"/>
                <a:gd name="T17" fmla="*/ 107 h 117"/>
                <a:gd name="T18" fmla="*/ 315 w 332"/>
                <a:gd name="T19" fmla="*/ 97 h 117"/>
                <a:gd name="T20" fmla="*/ 17 w 332"/>
                <a:gd name="T21" fmla="*/ 97 h 117"/>
                <a:gd name="T22" fmla="*/ 0 w 332"/>
                <a:gd name="T23" fmla="*/ 107 h 117"/>
                <a:gd name="T24" fmla="*/ 17 w 332"/>
                <a:gd name="T25" fmla="*/ 117 h 117"/>
                <a:gd name="T26" fmla="*/ 315 w 332"/>
                <a:gd name="T2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2" h="117">
                  <a:moveTo>
                    <a:pt x="315" y="20"/>
                  </a:moveTo>
                  <a:cubicBezTo>
                    <a:pt x="322" y="20"/>
                    <a:pt x="332" y="20"/>
                    <a:pt x="332" y="10"/>
                  </a:cubicBezTo>
                  <a:cubicBezTo>
                    <a:pt x="332" y="0"/>
                    <a:pt x="322" y="0"/>
                    <a:pt x="315" y="0"/>
                  </a:cubicBezTo>
                  <a:lnTo>
                    <a:pt x="17" y="0"/>
                  </a:lnTo>
                  <a:cubicBezTo>
                    <a:pt x="10" y="0"/>
                    <a:pt x="0" y="0"/>
                    <a:pt x="0" y="10"/>
                  </a:cubicBezTo>
                  <a:cubicBezTo>
                    <a:pt x="0" y="20"/>
                    <a:pt x="10" y="20"/>
                    <a:pt x="17" y="20"/>
                  </a:cubicBezTo>
                  <a:lnTo>
                    <a:pt x="315" y="20"/>
                  </a:lnTo>
                  <a:close/>
                  <a:moveTo>
                    <a:pt x="315" y="117"/>
                  </a:moveTo>
                  <a:cubicBezTo>
                    <a:pt x="322" y="117"/>
                    <a:pt x="332" y="117"/>
                    <a:pt x="332" y="107"/>
                  </a:cubicBezTo>
                  <a:cubicBezTo>
                    <a:pt x="332" y="97"/>
                    <a:pt x="322" y="97"/>
                    <a:pt x="315" y="97"/>
                  </a:cubicBezTo>
                  <a:lnTo>
                    <a:pt x="17" y="97"/>
                  </a:lnTo>
                  <a:cubicBezTo>
                    <a:pt x="10" y="97"/>
                    <a:pt x="0" y="97"/>
                    <a:pt x="0" y="107"/>
                  </a:cubicBezTo>
                  <a:cubicBezTo>
                    <a:pt x="0" y="117"/>
                    <a:pt x="10" y="117"/>
                    <a:pt x="17" y="117"/>
                  </a:cubicBezTo>
                  <a:lnTo>
                    <a:pt x="315" y="117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EFC5AE7-5A84-4456-A815-F5F001A79E20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332163" y="4062412"/>
              <a:ext cx="746125" cy="1439863"/>
            </a:xfrm>
            <a:custGeom>
              <a:avLst/>
              <a:gdLst>
                <a:gd name="T0" fmla="*/ 334 w 363"/>
                <a:gd name="T1" fmla="*/ 223 h 339"/>
                <a:gd name="T2" fmla="*/ 336 w 363"/>
                <a:gd name="T3" fmla="*/ 216 h 339"/>
                <a:gd name="T4" fmla="*/ 331 w 363"/>
                <a:gd name="T5" fmla="*/ 211 h 339"/>
                <a:gd name="T6" fmla="*/ 324 w 363"/>
                <a:gd name="T7" fmla="*/ 217 h 339"/>
                <a:gd name="T8" fmla="*/ 188 w 363"/>
                <a:gd name="T9" fmla="*/ 324 h 339"/>
                <a:gd name="T10" fmla="*/ 115 w 363"/>
                <a:gd name="T11" fmla="*/ 324 h 339"/>
                <a:gd name="T12" fmla="*/ 104 w 363"/>
                <a:gd name="T13" fmla="*/ 323 h 339"/>
                <a:gd name="T14" fmla="*/ 98 w 363"/>
                <a:gd name="T15" fmla="*/ 318 h 339"/>
                <a:gd name="T16" fmla="*/ 100 w 363"/>
                <a:gd name="T17" fmla="*/ 307 h 339"/>
                <a:gd name="T18" fmla="*/ 134 w 363"/>
                <a:gd name="T19" fmla="*/ 171 h 339"/>
                <a:gd name="T20" fmla="*/ 183 w 363"/>
                <a:gd name="T21" fmla="*/ 171 h 339"/>
                <a:gd name="T22" fmla="*/ 226 w 363"/>
                <a:gd name="T23" fmla="*/ 194 h 339"/>
                <a:gd name="T24" fmla="*/ 222 w 363"/>
                <a:gd name="T25" fmla="*/ 218 h 339"/>
                <a:gd name="T26" fmla="*/ 221 w 363"/>
                <a:gd name="T27" fmla="*/ 224 h 339"/>
                <a:gd name="T28" fmla="*/ 227 w 363"/>
                <a:gd name="T29" fmla="*/ 229 h 339"/>
                <a:gd name="T30" fmla="*/ 235 w 363"/>
                <a:gd name="T31" fmla="*/ 219 h 339"/>
                <a:gd name="T32" fmla="*/ 263 w 363"/>
                <a:gd name="T33" fmla="*/ 102 h 339"/>
                <a:gd name="T34" fmla="*/ 257 w 363"/>
                <a:gd name="T35" fmla="*/ 97 h 339"/>
                <a:gd name="T36" fmla="*/ 250 w 363"/>
                <a:gd name="T37" fmla="*/ 106 h 339"/>
                <a:gd name="T38" fmla="*/ 185 w 363"/>
                <a:gd name="T39" fmla="*/ 155 h 339"/>
                <a:gd name="T40" fmla="*/ 138 w 363"/>
                <a:gd name="T41" fmla="*/ 155 h 339"/>
                <a:gd name="T42" fmla="*/ 168 w 363"/>
                <a:gd name="T43" fmla="*/ 35 h 339"/>
                <a:gd name="T44" fmla="*/ 195 w 363"/>
                <a:gd name="T45" fmla="*/ 16 h 339"/>
                <a:gd name="T46" fmla="*/ 265 w 363"/>
                <a:gd name="T47" fmla="*/ 16 h 339"/>
                <a:gd name="T48" fmla="*/ 341 w 363"/>
                <a:gd name="T49" fmla="*/ 71 h 339"/>
                <a:gd name="T50" fmla="*/ 339 w 363"/>
                <a:gd name="T51" fmla="*/ 97 h 339"/>
                <a:gd name="T52" fmla="*/ 338 w 363"/>
                <a:gd name="T53" fmla="*/ 106 h 339"/>
                <a:gd name="T54" fmla="*/ 344 w 363"/>
                <a:gd name="T55" fmla="*/ 112 h 339"/>
                <a:gd name="T56" fmla="*/ 351 w 363"/>
                <a:gd name="T57" fmla="*/ 100 h 339"/>
                <a:gd name="T58" fmla="*/ 361 w 363"/>
                <a:gd name="T59" fmla="*/ 14 h 339"/>
                <a:gd name="T60" fmla="*/ 348 w 363"/>
                <a:gd name="T61" fmla="*/ 0 h 339"/>
                <a:gd name="T62" fmla="*/ 96 w 363"/>
                <a:gd name="T63" fmla="*/ 0 h 339"/>
                <a:gd name="T64" fmla="*/ 81 w 363"/>
                <a:gd name="T65" fmla="*/ 10 h 339"/>
                <a:gd name="T66" fmla="*/ 95 w 363"/>
                <a:gd name="T67" fmla="*/ 16 h 339"/>
                <a:gd name="T68" fmla="*/ 128 w 363"/>
                <a:gd name="T69" fmla="*/ 25 h 339"/>
                <a:gd name="T70" fmla="*/ 125 w 363"/>
                <a:gd name="T71" fmla="*/ 37 h 339"/>
                <a:gd name="T72" fmla="*/ 59 w 363"/>
                <a:gd name="T73" fmla="*/ 300 h 339"/>
                <a:gd name="T74" fmla="*/ 14 w 363"/>
                <a:gd name="T75" fmla="*/ 324 h 339"/>
                <a:gd name="T76" fmla="*/ 0 w 363"/>
                <a:gd name="T77" fmla="*/ 333 h 339"/>
                <a:gd name="T78" fmla="*/ 14 w 363"/>
                <a:gd name="T79" fmla="*/ 339 h 339"/>
                <a:gd name="T80" fmla="*/ 273 w 363"/>
                <a:gd name="T81" fmla="*/ 339 h 339"/>
                <a:gd name="T82" fmla="*/ 288 w 363"/>
                <a:gd name="T83" fmla="*/ 331 h 339"/>
                <a:gd name="T84" fmla="*/ 334 w 363"/>
                <a:gd name="T85" fmla="*/ 22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3" h="339">
                  <a:moveTo>
                    <a:pt x="334" y="223"/>
                  </a:moveTo>
                  <a:cubicBezTo>
                    <a:pt x="335" y="221"/>
                    <a:pt x="336" y="217"/>
                    <a:pt x="336" y="216"/>
                  </a:cubicBezTo>
                  <a:cubicBezTo>
                    <a:pt x="336" y="216"/>
                    <a:pt x="336" y="211"/>
                    <a:pt x="331" y="211"/>
                  </a:cubicBezTo>
                  <a:cubicBezTo>
                    <a:pt x="326" y="211"/>
                    <a:pt x="325" y="214"/>
                    <a:pt x="324" y="217"/>
                  </a:cubicBezTo>
                  <a:cubicBezTo>
                    <a:pt x="292" y="290"/>
                    <a:pt x="273" y="324"/>
                    <a:pt x="188" y="324"/>
                  </a:cubicBezTo>
                  <a:lnTo>
                    <a:pt x="115" y="324"/>
                  </a:lnTo>
                  <a:cubicBezTo>
                    <a:pt x="108" y="324"/>
                    <a:pt x="107" y="324"/>
                    <a:pt x="104" y="323"/>
                  </a:cubicBezTo>
                  <a:cubicBezTo>
                    <a:pt x="99" y="323"/>
                    <a:pt x="98" y="322"/>
                    <a:pt x="98" y="318"/>
                  </a:cubicBezTo>
                  <a:cubicBezTo>
                    <a:pt x="98" y="317"/>
                    <a:pt x="98" y="316"/>
                    <a:pt x="100" y="307"/>
                  </a:cubicBezTo>
                  <a:lnTo>
                    <a:pt x="134" y="171"/>
                  </a:lnTo>
                  <a:lnTo>
                    <a:pt x="183" y="171"/>
                  </a:lnTo>
                  <a:cubicBezTo>
                    <a:pt x="226" y="171"/>
                    <a:pt x="226" y="181"/>
                    <a:pt x="226" y="194"/>
                  </a:cubicBezTo>
                  <a:cubicBezTo>
                    <a:pt x="226" y="197"/>
                    <a:pt x="226" y="203"/>
                    <a:pt x="222" y="218"/>
                  </a:cubicBezTo>
                  <a:cubicBezTo>
                    <a:pt x="221" y="221"/>
                    <a:pt x="221" y="222"/>
                    <a:pt x="221" y="224"/>
                  </a:cubicBezTo>
                  <a:cubicBezTo>
                    <a:pt x="221" y="226"/>
                    <a:pt x="223" y="229"/>
                    <a:pt x="227" y="229"/>
                  </a:cubicBezTo>
                  <a:cubicBezTo>
                    <a:pt x="231" y="229"/>
                    <a:pt x="233" y="227"/>
                    <a:pt x="235" y="219"/>
                  </a:cubicBezTo>
                  <a:lnTo>
                    <a:pt x="263" y="102"/>
                  </a:lnTo>
                  <a:cubicBezTo>
                    <a:pt x="263" y="99"/>
                    <a:pt x="261" y="97"/>
                    <a:pt x="257" y="97"/>
                  </a:cubicBezTo>
                  <a:cubicBezTo>
                    <a:pt x="253" y="97"/>
                    <a:pt x="252" y="100"/>
                    <a:pt x="250" y="106"/>
                  </a:cubicBezTo>
                  <a:cubicBezTo>
                    <a:pt x="240" y="144"/>
                    <a:pt x="231" y="155"/>
                    <a:pt x="185" y="155"/>
                  </a:cubicBezTo>
                  <a:lnTo>
                    <a:pt x="138" y="155"/>
                  </a:lnTo>
                  <a:lnTo>
                    <a:pt x="168" y="35"/>
                  </a:lnTo>
                  <a:cubicBezTo>
                    <a:pt x="172" y="18"/>
                    <a:pt x="173" y="16"/>
                    <a:pt x="195" y="16"/>
                  </a:cubicBezTo>
                  <a:lnTo>
                    <a:pt x="265" y="16"/>
                  </a:lnTo>
                  <a:cubicBezTo>
                    <a:pt x="326" y="16"/>
                    <a:pt x="341" y="30"/>
                    <a:pt x="341" y="71"/>
                  </a:cubicBezTo>
                  <a:cubicBezTo>
                    <a:pt x="341" y="83"/>
                    <a:pt x="341" y="84"/>
                    <a:pt x="339" y="97"/>
                  </a:cubicBezTo>
                  <a:cubicBezTo>
                    <a:pt x="339" y="100"/>
                    <a:pt x="338" y="104"/>
                    <a:pt x="338" y="106"/>
                  </a:cubicBezTo>
                  <a:cubicBezTo>
                    <a:pt x="338" y="109"/>
                    <a:pt x="340" y="112"/>
                    <a:pt x="344" y="112"/>
                  </a:cubicBezTo>
                  <a:cubicBezTo>
                    <a:pt x="350" y="112"/>
                    <a:pt x="350" y="109"/>
                    <a:pt x="351" y="100"/>
                  </a:cubicBezTo>
                  <a:lnTo>
                    <a:pt x="361" y="14"/>
                  </a:lnTo>
                  <a:cubicBezTo>
                    <a:pt x="363" y="0"/>
                    <a:pt x="360" y="0"/>
                    <a:pt x="348" y="0"/>
                  </a:cubicBezTo>
                  <a:lnTo>
                    <a:pt x="96" y="0"/>
                  </a:lnTo>
                  <a:cubicBezTo>
                    <a:pt x="86" y="0"/>
                    <a:pt x="81" y="0"/>
                    <a:pt x="81" y="10"/>
                  </a:cubicBezTo>
                  <a:cubicBezTo>
                    <a:pt x="81" y="16"/>
                    <a:pt x="86" y="16"/>
                    <a:pt x="95" y="16"/>
                  </a:cubicBezTo>
                  <a:cubicBezTo>
                    <a:pt x="114" y="16"/>
                    <a:pt x="128" y="16"/>
                    <a:pt x="128" y="25"/>
                  </a:cubicBezTo>
                  <a:cubicBezTo>
                    <a:pt x="128" y="27"/>
                    <a:pt x="128" y="28"/>
                    <a:pt x="125" y="37"/>
                  </a:cubicBezTo>
                  <a:lnTo>
                    <a:pt x="59" y="300"/>
                  </a:lnTo>
                  <a:cubicBezTo>
                    <a:pt x="54" y="320"/>
                    <a:pt x="53" y="324"/>
                    <a:pt x="14" y="324"/>
                  </a:cubicBezTo>
                  <a:cubicBezTo>
                    <a:pt x="5" y="324"/>
                    <a:pt x="0" y="324"/>
                    <a:pt x="0" y="333"/>
                  </a:cubicBezTo>
                  <a:cubicBezTo>
                    <a:pt x="0" y="339"/>
                    <a:pt x="4" y="339"/>
                    <a:pt x="14" y="339"/>
                  </a:cubicBezTo>
                  <a:lnTo>
                    <a:pt x="273" y="339"/>
                  </a:lnTo>
                  <a:cubicBezTo>
                    <a:pt x="284" y="339"/>
                    <a:pt x="285" y="339"/>
                    <a:pt x="288" y="331"/>
                  </a:cubicBezTo>
                  <a:lnTo>
                    <a:pt x="334" y="223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ED00DEB6-3925-4BA5-967E-7DE938EC9351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4098925" y="4814887"/>
              <a:ext cx="542925" cy="1006475"/>
            </a:xfrm>
            <a:custGeom>
              <a:avLst/>
              <a:gdLst>
                <a:gd name="T0" fmla="*/ 95 w 264"/>
                <a:gd name="T1" fmla="*/ 125 h 237"/>
                <a:gd name="T2" fmla="*/ 132 w 264"/>
                <a:gd name="T3" fmla="*/ 125 h 237"/>
                <a:gd name="T4" fmla="*/ 163 w 264"/>
                <a:gd name="T5" fmla="*/ 140 h 237"/>
                <a:gd name="T6" fmla="*/ 161 w 264"/>
                <a:gd name="T7" fmla="*/ 156 h 237"/>
                <a:gd name="T8" fmla="*/ 160 w 264"/>
                <a:gd name="T9" fmla="*/ 160 h 237"/>
                <a:gd name="T10" fmla="*/ 166 w 264"/>
                <a:gd name="T11" fmla="*/ 166 h 237"/>
                <a:gd name="T12" fmla="*/ 172 w 264"/>
                <a:gd name="T13" fmla="*/ 158 h 237"/>
                <a:gd name="T14" fmla="*/ 191 w 264"/>
                <a:gd name="T15" fmla="*/ 84 h 237"/>
                <a:gd name="T16" fmla="*/ 193 w 264"/>
                <a:gd name="T17" fmla="*/ 77 h 237"/>
                <a:gd name="T18" fmla="*/ 187 w 264"/>
                <a:gd name="T19" fmla="*/ 71 h 237"/>
                <a:gd name="T20" fmla="*/ 180 w 264"/>
                <a:gd name="T21" fmla="*/ 80 h 237"/>
                <a:gd name="T22" fmla="*/ 133 w 264"/>
                <a:gd name="T23" fmla="*/ 112 h 237"/>
                <a:gd name="T24" fmla="*/ 98 w 264"/>
                <a:gd name="T25" fmla="*/ 112 h 237"/>
                <a:gd name="T26" fmla="*/ 120 w 264"/>
                <a:gd name="T27" fmla="*/ 25 h 237"/>
                <a:gd name="T28" fmla="*/ 138 w 264"/>
                <a:gd name="T29" fmla="*/ 13 h 237"/>
                <a:gd name="T30" fmla="*/ 191 w 264"/>
                <a:gd name="T31" fmla="*/ 13 h 237"/>
                <a:gd name="T32" fmla="*/ 246 w 264"/>
                <a:gd name="T33" fmla="*/ 53 h 237"/>
                <a:gd name="T34" fmla="*/ 245 w 264"/>
                <a:gd name="T35" fmla="*/ 75 h 237"/>
                <a:gd name="T36" fmla="*/ 251 w 264"/>
                <a:gd name="T37" fmla="*/ 80 h 237"/>
                <a:gd name="T38" fmla="*/ 257 w 264"/>
                <a:gd name="T39" fmla="*/ 71 h 237"/>
                <a:gd name="T40" fmla="*/ 263 w 264"/>
                <a:gd name="T41" fmla="*/ 11 h 237"/>
                <a:gd name="T42" fmla="*/ 253 w 264"/>
                <a:gd name="T43" fmla="*/ 0 h 237"/>
                <a:gd name="T44" fmla="*/ 67 w 264"/>
                <a:gd name="T45" fmla="*/ 0 h 237"/>
                <a:gd name="T46" fmla="*/ 56 w 264"/>
                <a:gd name="T47" fmla="*/ 8 h 237"/>
                <a:gd name="T48" fmla="*/ 67 w 264"/>
                <a:gd name="T49" fmla="*/ 13 h 237"/>
                <a:gd name="T50" fmla="*/ 80 w 264"/>
                <a:gd name="T51" fmla="*/ 14 h 237"/>
                <a:gd name="T52" fmla="*/ 88 w 264"/>
                <a:gd name="T53" fmla="*/ 18 h 237"/>
                <a:gd name="T54" fmla="*/ 87 w 264"/>
                <a:gd name="T55" fmla="*/ 26 h 237"/>
                <a:gd name="T56" fmla="*/ 41 w 264"/>
                <a:gd name="T57" fmla="*/ 208 h 237"/>
                <a:gd name="T58" fmla="*/ 10 w 264"/>
                <a:gd name="T59" fmla="*/ 224 h 237"/>
                <a:gd name="T60" fmla="*/ 0 w 264"/>
                <a:gd name="T61" fmla="*/ 232 h 237"/>
                <a:gd name="T62" fmla="*/ 5 w 264"/>
                <a:gd name="T63" fmla="*/ 237 h 237"/>
                <a:gd name="T64" fmla="*/ 51 w 264"/>
                <a:gd name="T65" fmla="*/ 236 h 237"/>
                <a:gd name="T66" fmla="*/ 78 w 264"/>
                <a:gd name="T67" fmla="*/ 236 h 237"/>
                <a:gd name="T68" fmla="*/ 106 w 264"/>
                <a:gd name="T69" fmla="*/ 237 h 237"/>
                <a:gd name="T70" fmla="*/ 114 w 264"/>
                <a:gd name="T71" fmla="*/ 229 h 237"/>
                <a:gd name="T72" fmla="*/ 101 w 264"/>
                <a:gd name="T73" fmla="*/ 224 h 237"/>
                <a:gd name="T74" fmla="*/ 83 w 264"/>
                <a:gd name="T75" fmla="*/ 224 h 237"/>
                <a:gd name="T76" fmla="*/ 72 w 264"/>
                <a:gd name="T77" fmla="*/ 218 h 237"/>
                <a:gd name="T78" fmla="*/ 73 w 264"/>
                <a:gd name="T79" fmla="*/ 212 h 237"/>
                <a:gd name="T80" fmla="*/ 95 w 264"/>
                <a:gd name="T81" fmla="*/ 12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4" h="237">
                  <a:moveTo>
                    <a:pt x="95" y="125"/>
                  </a:moveTo>
                  <a:lnTo>
                    <a:pt x="132" y="125"/>
                  </a:lnTo>
                  <a:cubicBezTo>
                    <a:pt x="159" y="125"/>
                    <a:pt x="163" y="129"/>
                    <a:pt x="163" y="140"/>
                  </a:cubicBezTo>
                  <a:cubicBezTo>
                    <a:pt x="163" y="146"/>
                    <a:pt x="163" y="146"/>
                    <a:pt x="161" y="156"/>
                  </a:cubicBezTo>
                  <a:cubicBezTo>
                    <a:pt x="160" y="158"/>
                    <a:pt x="160" y="159"/>
                    <a:pt x="160" y="160"/>
                  </a:cubicBezTo>
                  <a:cubicBezTo>
                    <a:pt x="160" y="164"/>
                    <a:pt x="162" y="166"/>
                    <a:pt x="166" y="166"/>
                  </a:cubicBezTo>
                  <a:cubicBezTo>
                    <a:pt x="170" y="166"/>
                    <a:pt x="171" y="164"/>
                    <a:pt x="172" y="158"/>
                  </a:cubicBezTo>
                  <a:lnTo>
                    <a:pt x="191" y="84"/>
                  </a:lnTo>
                  <a:cubicBezTo>
                    <a:pt x="192" y="83"/>
                    <a:pt x="193" y="77"/>
                    <a:pt x="193" y="77"/>
                  </a:cubicBezTo>
                  <a:cubicBezTo>
                    <a:pt x="193" y="73"/>
                    <a:pt x="190" y="71"/>
                    <a:pt x="187" y="71"/>
                  </a:cubicBezTo>
                  <a:cubicBezTo>
                    <a:pt x="182" y="71"/>
                    <a:pt x="181" y="73"/>
                    <a:pt x="180" y="80"/>
                  </a:cubicBezTo>
                  <a:cubicBezTo>
                    <a:pt x="173" y="107"/>
                    <a:pt x="163" y="112"/>
                    <a:pt x="133" y="112"/>
                  </a:cubicBezTo>
                  <a:lnTo>
                    <a:pt x="98" y="112"/>
                  </a:lnTo>
                  <a:lnTo>
                    <a:pt x="120" y="25"/>
                  </a:lnTo>
                  <a:cubicBezTo>
                    <a:pt x="123" y="14"/>
                    <a:pt x="123" y="13"/>
                    <a:pt x="138" y="13"/>
                  </a:cubicBezTo>
                  <a:lnTo>
                    <a:pt x="191" y="13"/>
                  </a:lnTo>
                  <a:cubicBezTo>
                    <a:pt x="238" y="13"/>
                    <a:pt x="246" y="24"/>
                    <a:pt x="246" y="53"/>
                  </a:cubicBezTo>
                  <a:cubicBezTo>
                    <a:pt x="246" y="64"/>
                    <a:pt x="245" y="72"/>
                    <a:pt x="245" y="75"/>
                  </a:cubicBezTo>
                  <a:cubicBezTo>
                    <a:pt x="245" y="77"/>
                    <a:pt x="246" y="80"/>
                    <a:pt x="251" y="80"/>
                  </a:cubicBezTo>
                  <a:cubicBezTo>
                    <a:pt x="256" y="80"/>
                    <a:pt x="256" y="77"/>
                    <a:pt x="257" y="71"/>
                  </a:cubicBezTo>
                  <a:lnTo>
                    <a:pt x="263" y="11"/>
                  </a:lnTo>
                  <a:cubicBezTo>
                    <a:pt x="264" y="0"/>
                    <a:pt x="262" y="0"/>
                    <a:pt x="253" y="0"/>
                  </a:cubicBezTo>
                  <a:lnTo>
                    <a:pt x="67" y="0"/>
                  </a:lnTo>
                  <a:cubicBezTo>
                    <a:pt x="61" y="0"/>
                    <a:pt x="56" y="0"/>
                    <a:pt x="56" y="8"/>
                  </a:cubicBezTo>
                  <a:cubicBezTo>
                    <a:pt x="56" y="13"/>
                    <a:pt x="60" y="13"/>
                    <a:pt x="67" y="13"/>
                  </a:cubicBezTo>
                  <a:cubicBezTo>
                    <a:pt x="67" y="13"/>
                    <a:pt x="74" y="13"/>
                    <a:pt x="80" y="14"/>
                  </a:cubicBezTo>
                  <a:cubicBezTo>
                    <a:pt x="88" y="14"/>
                    <a:pt x="88" y="15"/>
                    <a:pt x="88" y="18"/>
                  </a:cubicBezTo>
                  <a:cubicBezTo>
                    <a:pt x="88" y="21"/>
                    <a:pt x="87" y="24"/>
                    <a:pt x="87" y="26"/>
                  </a:cubicBezTo>
                  <a:lnTo>
                    <a:pt x="41" y="208"/>
                  </a:lnTo>
                  <a:cubicBezTo>
                    <a:pt x="38" y="222"/>
                    <a:pt x="37" y="224"/>
                    <a:pt x="10" y="224"/>
                  </a:cubicBezTo>
                  <a:cubicBezTo>
                    <a:pt x="4" y="224"/>
                    <a:pt x="0" y="224"/>
                    <a:pt x="0" y="232"/>
                  </a:cubicBezTo>
                  <a:cubicBezTo>
                    <a:pt x="0" y="235"/>
                    <a:pt x="2" y="237"/>
                    <a:pt x="5" y="237"/>
                  </a:cubicBezTo>
                  <a:cubicBezTo>
                    <a:pt x="16" y="237"/>
                    <a:pt x="41" y="236"/>
                    <a:pt x="51" y="236"/>
                  </a:cubicBezTo>
                  <a:lnTo>
                    <a:pt x="78" y="236"/>
                  </a:lnTo>
                  <a:cubicBezTo>
                    <a:pt x="87" y="236"/>
                    <a:pt x="97" y="237"/>
                    <a:pt x="106" y="237"/>
                  </a:cubicBezTo>
                  <a:cubicBezTo>
                    <a:pt x="108" y="237"/>
                    <a:pt x="114" y="237"/>
                    <a:pt x="114" y="229"/>
                  </a:cubicBezTo>
                  <a:cubicBezTo>
                    <a:pt x="114" y="224"/>
                    <a:pt x="109" y="224"/>
                    <a:pt x="101" y="224"/>
                  </a:cubicBezTo>
                  <a:cubicBezTo>
                    <a:pt x="101" y="224"/>
                    <a:pt x="92" y="224"/>
                    <a:pt x="83" y="224"/>
                  </a:cubicBezTo>
                  <a:cubicBezTo>
                    <a:pt x="76" y="223"/>
                    <a:pt x="72" y="223"/>
                    <a:pt x="72" y="218"/>
                  </a:cubicBezTo>
                  <a:cubicBezTo>
                    <a:pt x="72" y="216"/>
                    <a:pt x="72" y="215"/>
                    <a:pt x="73" y="212"/>
                  </a:cubicBezTo>
                  <a:lnTo>
                    <a:pt x="95" y="12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61" name="Skupina 60" descr="\documentclass{article}&#10;\usepackage{amsmath}&#10;\pagestyle{empty}&#10;\begin{document}&#10;&#10;\begin{equation*}&#10;\begin{aligned}&#10;E_{F}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998B42B4-E81E-415D-94CF-E1D5C886BC1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200134" y="5983775"/>
            <a:ext cx="367046" cy="269667"/>
            <a:chOff x="2540000" y="2540000"/>
            <a:chExt cx="155576" cy="114301"/>
          </a:xfrm>
        </p:grpSpPr>
        <p:sp>
          <p:nvSpPr>
            <p:cNvPr id="58" name="Freeform 18">
              <a:extLst>
                <a:ext uri="{FF2B5EF4-FFF2-40B4-BE49-F238E27FC236}">
                  <a16:creationId xmlns:a16="http://schemas.microsoft.com/office/drawing/2014/main" id="{D7D840A8-B837-4F11-8C19-1461B38CE1AC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2540000" y="2540000"/>
              <a:ext cx="88900" cy="93663"/>
            </a:xfrm>
            <a:custGeom>
              <a:avLst/>
              <a:gdLst>
                <a:gd name="T0" fmla="*/ 334 w 363"/>
                <a:gd name="T1" fmla="*/ 223 h 339"/>
                <a:gd name="T2" fmla="*/ 337 w 363"/>
                <a:gd name="T3" fmla="*/ 216 h 339"/>
                <a:gd name="T4" fmla="*/ 331 w 363"/>
                <a:gd name="T5" fmla="*/ 211 h 339"/>
                <a:gd name="T6" fmla="*/ 324 w 363"/>
                <a:gd name="T7" fmla="*/ 217 h 339"/>
                <a:gd name="T8" fmla="*/ 188 w 363"/>
                <a:gd name="T9" fmla="*/ 324 h 339"/>
                <a:gd name="T10" fmla="*/ 115 w 363"/>
                <a:gd name="T11" fmla="*/ 324 h 339"/>
                <a:gd name="T12" fmla="*/ 104 w 363"/>
                <a:gd name="T13" fmla="*/ 323 h 339"/>
                <a:gd name="T14" fmla="*/ 98 w 363"/>
                <a:gd name="T15" fmla="*/ 318 h 339"/>
                <a:gd name="T16" fmla="*/ 100 w 363"/>
                <a:gd name="T17" fmla="*/ 307 h 339"/>
                <a:gd name="T18" fmla="*/ 134 w 363"/>
                <a:gd name="T19" fmla="*/ 171 h 339"/>
                <a:gd name="T20" fmla="*/ 184 w 363"/>
                <a:gd name="T21" fmla="*/ 171 h 339"/>
                <a:gd name="T22" fmla="*/ 226 w 363"/>
                <a:gd name="T23" fmla="*/ 194 h 339"/>
                <a:gd name="T24" fmla="*/ 222 w 363"/>
                <a:gd name="T25" fmla="*/ 218 h 339"/>
                <a:gd name="T26" fmla="*/ 221 w 363"/>
                <a:gd name="T27" fmla="*/ 224 h 339"/>
                <a:gd name="T28" fmla="*/ 227 w 363"/>
                <a:gd name="T29" fmla="*/ 229 h 339"/>
                <a:gd name="T30" fmla="*/ 235 w 363"/>
                <a:gd name="T31" fmla="*/ 219 h 339"/>
                <a:gd name="T32" fmla="*/ 263 w 363"/>
                <a:gd name="T33" fmla="*/ 102 h 339"/>
                <a:gd name="T34" fmla="*/ 257 w 363"/>
                <a:gd name="T35" fmla="*/ 97 h 339"/>
                <a:gd name="T36" fmla="*/ 250 w 363"/>
                <a:gd name="T37" fmla="*/ 106 h 339"/>
                <a:gd name="T38" fmla="*/ 185 w 363"/>
                <a:gd name="T39" fmla="*/ 155 h 339"/>
                <a:gd name="T40" fmla="*/ 138 w 363"/>
                <a:gd name="T41" fmla="*/ 155 h 339"/>
                <a:gd name="T42" fmla="*/ 168 w 363"/>
                <a:gd name="T43" fmla="*/ 35 h 339"/>
                <a:gd name="T44" fmla="*/ 195 w 363"/>
                <a:gd name="T45" fmla="*/ 16 h 339"/>
                <a:gd name="T46" fmla="*/ 265 w 363"/>
                <a:gd name="T47" fmla="*/ 16 h 339"/>
                <a:gd name="T48" fmla="*/ 341 w 363"/>
                <a:gd name="T49" fmla="*/ 71 h 339"/>
                <a:gd name="T50" fmla="*/ 339 w 363"/>
                <a:gd name="T51" fmla="*/ 97 h 339"/>
                <a:gd name="T52" fmla="*/ 339 w 363"/>
                <a:gd name="T53" fmla="*/ 106 h 339"/>
                <a:gd name="T54" fmla="*/ 345 w 363"/>
                <a:gd name="T55" fmla="*/ 112 h 339"/>
                <a:gd name="T56" fmla="*/ 352 w 363"/>
                <a:gd name="T57" fmla="*/ 100 h 339"/>
                <a:gd name="T58" fmla="*/ 362 w 363"/>
                <a:gd name="T59" fmla="*/ 14 h 339"/>
                <a:gd name="T60" fmla="*/ 348 w 363"/>
                <a:gd name="T61" fmla="*/ 0 h 339"/>
                <a:gd name="T62" fmla="*/ 96 w 363"/>
                <a:gd name="T63" fmla="*/ 0 h 339"/>
                <a:gd name="T64" fmla="*/ 81 w 363"/>
                <a:gd name="T65" fmla="*/ 10 h 339"/>
                <a:gd name="T66" fmla="*/ 95 w 363"/>
                <a:gd name="T67" fmla="*/ 16 h 339"/>
                <a:gd name="T68" fmla="*/ 128 w 363"/>
                <a:gd name="T69" fmla="*/ 25 h 339"/>
                <a:gd name="T70" fmla="*/ 125 w 363"/>
                <a:gd name="T71" fmla="*/ 37 h 339"/>
                <a:gd name="T72" fmla="*/ 59 w 363"/>
                <a:gd name="T73" fmla="*/ 300 h 339"/>
                <a:gd name="T74" fmla="*/ 14 w 363"/>
                <a:gd name="T75" fmla="*/ 324 h 339"/>
                <a:gd name="T76" fmla="*/ 0 w 363"/>
                <a:gd name="T77" fmla="*/ 333 h 339"/>
                <a:gd name="T78" fmla="*/ 14 w 363"/>
                <a:gd name="T79" fmla="*/ 339 h 339"/>
                <a:gd name="T80" fmla="*/ 273 w 363"/>
                <a:gd name="T81" fmla="*/ 339 h 339"/>
                <a:gd name="T82" fmla="*/ 288 w 363"/>
                <a:gd name="T83" fmla="*/ 331 h 339"/>
                <a:gd name="T84" fmla="*/ 334 w 363"/>
                <a:gd name="T85" fmla="*/ 22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3" h="339">
                  <a:moveTo>
                    <a:pt x="334" y="223"/>
                  </a:moveTo>
                  <a:cubicBezTo>
                    <a:pt x="335" y="221"/>
                    <a:pt x="337" y="217"/>
                    <a:pt x="337" y="216"/>
                  </a:cubicBezTo>
                  <a:cubicBezTo>
                    <a:pt x="337" y="216"/>
                    <a:pt x="337" y="211"/>
                    <a:pt x="331" y="211"/>
                  </a:cubicBezTo>
                  <a:cubicBezTo>
                    <a:pt x="326" y="211"/>
                    <a:pt x="325" y="214"/>
                    <a:pt x="324" y="217"/>
                  </a:cubicBezTo>
                  <a:cubicBezTo>
                    <a:pt x="292" y="290"/>
                    <a:pt x="273" y="324"/>
                    <a:pt x="188" y="324"/>
                  </a:cubicBezTo>
                  <a:lnTo>
                    <a:pt x="115" y="324"/>
                  </a:lnTo>
                  <a:cubicBezTo>
                    <a:pt x="108" y="324"/>
                    <a:pt x="107" y="324"/>
                    <a:pt x="104" y="323"/>
                  </a:cubicBezTo>
                  <a:cubicBezTo>
                    <a:pt x="99" y="323"/>
                    <a:pt x="98" y="322"/>
                    <a:pt x="98" y="318"/>
                  </a:cubicBezTo>
                  <a:cubicBezTo>
                    <a:pt x="98" y="317"/>
                    <a:pt x="98" y="316"/>
                    <a:pt x="100" y="307"/>
                  </a:cubicBezTo>
                  <a:lnTo>
                    <a:pt x="134" y="171"/>
                  </a:lnTo>
                  <a:lnTo>
                    <a:pt x="184" y="171"/>
                  </a:lnTo>
                  <a:cubicBezTo>
                    <a:pt x="226" y="171"/>
                    <a:pt x="226" y="181"/>
                    <a:pt x="226" y="194"/>
                  </a:cubicBezTo>
                  <a:cubicBezTo>
                    <a:pt x="226" y="197"/>
                    <a:pt x="226" y="203"/>
                    <a:pt x="222" y="218"/>
                  </a:cubicBezTo>
                  <a:cubicBezTo>
                    <a:pt x="221" y="221"/>
                    <a:pt x="221" y="222"/>
                    <a:pt x="221" y="224"/>
                  </a:cubicBezTo>
                  <a:cubicBezTo>
                    <a:pt x="221" y="226"/>
                    <a:pt x="223" y="229"/>
                    <a:pt x="227" y="229"/>
                  </a:cubicBezTo>
                  <a:cubicBezTo>
                    <a:pt x="231" y="229"/>
                    <a:pt x="233" y="227"/>
                    <a:pt x="235" y="219"/>
                  </a:cubicBezTo>
                  <a:lnTo>
                    <a:pt x="263" y="102"/>
                  </a:lnTo>
                  <a:cubicBezTo>
                    <a:pt x="263" y="99"/>
                    <a:pt x="261" y="97"/>
                    <a:pt x="257" y="97"/>
                  </a:cubicBezTo>
                  <a:cubicBezTo>
                    <a:pt x="253" y="97"/>
                    <a:pt x="252" y="100"/>
                    <a:pt x="250" y="106"/>
                  </a:cubicBezTo>
                  <a:cubicBezTo>
                    <a:pt x="240" y="144"/>
                    <a:pt x="231" y="155"/>
                    <a:pt x="185" y="155"/>
                  </a:cubicBezTo>
                  <a:lnTo>
                    <a:pt x="138" y="155"/>
                  </a:lnTo>
                  <a:lnTo>
                    <a:pt x="168" y="35"/>
                  </a:lnTo>
                  <a:cubicBezTo>
                    <a:pt x="173" y="18"/>
                    <a:pt x="173" y="16"/>
                    <a:pt x="195" y="16"/>
                  </a:cubicBezTo>
                  <a:lnTo>
                    <a:pt x="265" y="16"/>
                  </a:lnTo>
                  <a:cubicBezTo>
                    <a:pt x="326" y="16"/>
                    <a:pt x="341" y="30"/>
                    <a:pt x="341" y="71"/>
                  </a:cubicBezTo>
                  <a:cubicBezTo>
                    <a:pt x="341" y="83"/>
                    <a:pt x="341" y="84"/>
                    <a:pt x="339" y="97"/>
                  </a:cubicBezTo>
                  <a:cubicBezTo>
                    <a:pt x="339" y="100"/>
                    <a:pt x="339" y="104"/>
                    <a:pt x="339" y="106"/>
                  </a:cubicBezTo>
                  <a:cubicBezTo>
                    <a:pt x="339" y="109"/>
                    <a:pt x="340" y="112"/>
                    <a:pt x="345" y="112"/>
                  </a:cubicBezTo>
                  <a:cubicBezTo>
                    <a:pt x="350" y="112"/>
                    <a:pt x="351" y="109"/>
                    <a:pt x="352" y="100"/>
                  </a:cubicBezTo>
                  <a:lnTo>
                    <a:pt x="362" y="14"/>
                  </a:lnTo>
                  <a:cubicBezTo>
                    <a:pt x="363" y="0"/>
                    <a:pt x="361" y="0"/>
                    <a:pt x="348" y="0"/>
                  </a:cubicBezTo>
                  <a:lnTo>
                    <a:pt x="96" y="0"/>
                  </a:lnTo>
                  <a:cubicBezTo>
                    <a:pt x="86" y="0"/>
                    <a:pt x="81" y="0"/>
                    <a:pt x="81" y="10"/>
                  </a:cubicBezTo>
                  <a:cubicBezTo>
                    <a:pt x="81" y="16"/>
                    <a:pt x="86" y="16"/>
                    <a:pt x="95" y="16"/>
                  </a:cubicBezTo>
                  <a:cubicBezTo>
                    <a:pt x="114" y="16"/>
                    <a:pt x="128" y="16"/>
                    <a:pt x="128" y="25"/>
                  </a:cubicBezTo>
                  <a:cubicBezTo>
                    <a:pt x="128" y="27"/>
                    <a:pt x="128" y="28"/>
                    <a:pt x="125" y="37"/>
                  </a:cubicBezTo>
                  <a:lnTo>
                    <a:pt x="59" y="300"/>
                  </a:lnTo>
                  <a:cubicBezTo>
                    <a:pt x="54" y="320"/>
                    <a:pt x="53" y="324"/>
                    <a:pt x="14" y="324"/>
                  </a:cubicBezTo>
                  <a:cubicBezTo>
                    <a:pt x="5" y="324"/>
                    <a:pt x="0" y="324"/>
                    <a:pt x="0" y="333"/>
                  </a:cubicBezTo>
                  <a:cubicBezTo>
                    <a:pt x="0" y="339"/>
                    <a:pt x="4" y="339"/>
                    <a:pt x="14" y="339"/>
                  </a:cubicBezTo>
                  <a:lnTo>
                    <a:pt x="273" y="339"/>
                  </a:lnTo>
                  <a:cubicBezTo>
                    <a:pt x="284" y="339"/>
                    <a:pt x="285" y="339"/>
                    <a:pt x="288" y="331"/>
                  </a:cubicBezTo>
                  <a:lnTo>
                    <a:pt x="334" y="223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9" name="Freeform 19">
              <a:extLst>
                <a:ext uri="{FF2B5EF4-FFF2-40B4-BE49-F238E27FC236}">
                  <a16:creationId xmlns:a16="http://schemas.microsoft.com/office/drawing/2014/main" id="{FC528401-7978-4F37-953F-3E3BD1E9A970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630488" y="2589213"/>
              <a:ext cx="65088" cy="65088"/>
            </a:xfrm>
            <a:custGeom>
              <a:avLst/>
              <a:gdLst>
                <a:gd name="T0" fmla="*/ 95 w 265"/>
                <a:gd name="T1" fmla="*/ 125 h 237"/>
                <a:gd name="T2" fmla="*/ 133 w 265"/>
                <a:gd name="T3" fmla="*/ 125 h 237"/>
                <a:gd name="T4" fmla="*/ 164 w 265"/>
                <a:gd name="T5" fmla="*/ 140 h 237"/>
                <a:gd name="T6" fmla="*/ 161 w 265"/>
                <a:gd name="T7" fmla="*/ 156 h 237"/>
                <a:gd name="T8" fmla="*/ 160 w 265"/>
                <a:gd name="T9" fmla="*/ 160 h 237"/>
                <a:gd name="T10" fmla="*/ 166 w 265"/>
                <a:gd name="T11" fmla="*/ 166 h 237"/>
                <a:gd name="T12" fmla="*/ 173 w 265"/>
                <a:gd name="T13" fmla="*/ 158 h 237"/>
                <a:gd name="T14" fmla="*/ 192 w 265"/>
                <a:gd name="T15" fmla="*/ 84 h 237"/>
                <a:gd name="T16" fmla="*/ 193 w 265"/>
                <a:gd name="T17" fmla="*/ 77 h 237"/>
                <a:gd name="T18" fmla="*/ 187 w 265"/>
                <a:gd name="T19" fmla="*/ 71 h 237"/>
                <a:gd name="T20" fmla="*/ 180 w 265"/>
                <a:gd name="T21" fmla="*/ 80 h 237"/>
                <a:gd name="T22" fmla="*/ 133 w 265"/>
                <a:gd name="T23" fmla="*/ 112 h 237"/>
                <a:gd name="T24" fmla="*/ 98 w 265"/>
                <a:gd name="T25" fmla="*/ 112 h 237"/>
                <a:gd name="T26" fmla="*/ 120 w 265"/>
                <a:gd name="T27" fmla="*/ 25 h 237"/>
                <a:gd name="T28" fmla="*/ 138 w 265"/>
                <a:gd name="T29" fmla="*/ 13 h 237"/>
                <a:gd name="T30" fmla="*/ 192 w 265"/>
                <a:gd name="T31" fmla="*/ 13 h 237"/>
                <a:gd name="T32" fmla="*/ 247 w 265"/>
                <a:gd name="T33" fmla="*/ 53 h 237"/>
                <a:gd name="T34" fmla="*/ 245 w 265"/>
                <a:gd name="T35" fmla="*/ 75 h 237"/>
                <a:gd name="T36" fmla="*/ 251 w 265"/>
                <a:gd name="T37" fmla="*/ 80 h 237"/>
                <a:gd name="T38" fmla="*/ 258 w 265"/>
                <a:gd name="T39" fmla="*/ 71 h 237"/>
                <a:gd name="T40" fmla="*/ 264 w 265"/>
                <a:gd name="T41" fmla="*/ 11 h 237"/>
                <a:gd name="T42" fmla="*/ 254 w 265"/>
                <a:gd name="T43" fmla="*/ 0 h 237"/>
                <a:gd name="T44" fmla="*/ 67 w 265"/>
                <a:gd name="T45" fmla="*/ 0 h 237"/>
                <a:gd name="T46" fmla="*/ 56 w 265"/>
                <a:gd name="T47" fmla="*/ 8 h 237"/>
                <a:gd name="T48" fmla="*/ 67 w 265"/>
                <a:gd name="T49" fmla="*/ 13 h 237"/>
                <a:gd name="T50" fmla="*/ 81 w 265"/>
                <a:gd name="T51" fmla="*/ 14 h 237"/>
                <a:gd name="T52" fmla="*/ 89 w 265"/>
                <a:gd name="T53" fmla="*/ 18 h 237"/>
                <a:gd name="T54" fmla="*/ 87 w 265"/>
                <a:gd name="T55" fmla="*/ 26 h 237"/>
                <a:gd name="T56" fmla="*/ 42 w 265"/>
                <a:gd name="T57" fmla="*/ 208 h 237"/>
                <a:gd name="T58" fmla="*/ 11 w 265"/>
                <a:gd name="T59" fmla="*/ 224 h 237"/>
                <a:gd name="T60" fmla="*/ 0 w 265"/>
                <a:gd name="T61" fmla="*/ 232 h 237"/>
                <a:gd name="T62" fmla="*/ 6 w 265"/>
                <a:gd name="T63" fmla="*/ 237 h 237"/>
                <a:gd name="T64" fmla="*/ 52 w 265"/>
                <a:gd name="T65" fmla="*/ 236 h 237"/>
                <a:gd name="T66" fmla="*/ 79 w 265"/>
                <a:gd name="T67" fmla="*/ 236 h 237"/>
                <a:gd name="T68" fmla="*/ 106 w 265"/>
                <a:gd name="T69" fmla="*/ 237 h 237"/>
                <a:gd name="T70" fmla="*/ 114 w 265"/>
                <a:gd name="T71" fmla="*/ 229 h 237"/>
                <a:gd name="T72" fmla="*/ 102 w 265"/>
                <a:gd name="T73" fmla="*/ 224 h 237"/>
                <a:gd name="T74" fmla="*/ 83 w 265"/>
                <a:gd name="T75" fmla="*/ 224 h 237"/>
                <a:gd name="T76" fmla="*/ 73 w 265"/>
                <a:gd name="T77" fmla="*/ 218 h 237"/>
                <a:gd name="T78" fmla="*/ 74 w 265"/>
                <a:gd name="T79" fmla="*/ 212 h 237"/>
                <a:gd name="T80" fmla="*/ 95 w 265"/>
                <a:gd name="T81" fmla="*/ 12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5" h="237">
                  <a:moveTo>
                    <a:pt x="95" y="125"/>
                  </a:moveTo>
                  <a:lnTo>
                    <a:pt x="133" y="125"/>
                  </a:lnTo>
                  <a:cubicBezTo>
                    <a:pt x="159" y="125"/>
                    <a:pt x="164" y="129"/>
                    <a:pt x="164" y="140"/>
                  </a:cubicBezTo>
                  <a:cubicBezTo>
                    <a:pt x="164" y="146"/>
                    <a:pt x="164" y="146"/>
                    <a:pt x="161" y="156"/>
                  </a:cubicBezTo>
                  <a:cubicBezTo>
                    <a:pt x="161" y="158"/>
                    <a:pt x="160" y="159"/>
                    <a:pt x="160" y="160"/>
                  </a:cubicBezTo>
                  <a:cubicBezTo>
                    <a:pt x="160" y="164"/>
                    <a:pt x="163" y="166"/>
                    <a:pt x="166" y="166"/>
                  </a:cubicBezTo>
                  <a:cubicBezTo>
                    <a:pt x="171" y="166"/>
                    <a:pt x="171" y="164"/>
                    <a:pt x="173" y="158"/>
                  </a:cubicBezTo>
                  <a:lnTo>
                    <a:pt x="192" y="84"/>
                  </a:lnTo>
                  <a:cubicBezTo>
                    <a:pt x="192" y="83"/>
                    <a:pt x="193" y="77"/>
                    <a:pt x="193" y="77"/>
                  </a:cubicBezTo>
                  <a:cubicBezTo>
                    <a:pt x="193" y="73"/>
                    <a:pt x="191" y="71"/>
                    <a:pt x="187" y="71"/>
                  </a:cubicBezTo>
                  <a:cubicBezTo>
                    <a:pt x="182" y="71"/>
                    <a:pt x="182" y="73"/>
                    <a:pt x="180" y="80"/>
                  </a:cubicBezTo>
                  <a:cubicBezTo>
                    <a:pt x="173" y="107"/>
                    <a:pt x="163" y="112"/>
                    <a:pt x="133" y="112"/>
                  </a:cubicBezTo>
                  <a:lnTo>
                    <a:pt x="98" y="112"/>
                  </a:lnTo>
                  <a:lnTo>
                    <a:pt x="120" y="25"/>
                  </a:lnTo>
                  <a:cubicBezTo>
                    <a:pt x="123" y="14"/>
                    <a:pt x="124" y="13"/>
                    <a:pt x="138" y="13"/>
                  </a:cubicBezTo>
                  <a:lnTo>
                    <a:pt x="192" y="13"/>
                  </a:lnTo>
                  <a:cubicBezTo>
                    <a:pt x="238" y="13"/>
                    <a:pt x="247" y="24"/>
                    <a:pt x="247" y="53"/>
                  </a:cubicBezTo>
                  <a:cubicBezTo>
                    <a:pt x="247" y="64"/>
                    <a:pt x="245" y="72"/>
                    <a:pt x="245" y="75"/>
                  </a:cubicBezTo>
                  <a:cubicBezTo>
                    <a:pt x="245" y="77"/>
                    <a:pt x="246" y="80"/>
                    <a:pt x="251" y="80"/>
                  </a:cubicBezTo>
                  <a:cubicBezTo>
                    <a:pt x="257" y="80"/>
                    <a:pt x="257" y="77"/>
                    <a:pt x="258" y="71"/>
                  </a:cubicBezTo>
                  <a:lnTo>
                    <a:pt x="264" y="11"/>
                  </a:lnTo>
                  <a:cubicBezTo>
                    <a:pt x="265" y="0"/>
                    <a:pt x="262" y="0"/>
                    <a:pt x="254" y="0"/>
                  </a:cubicBezTo>
                  <a:lnTo>
                    <a:pt x="67" y="0"/>
                  </a:lnTo>
                  <a:cubicBezTo>
                    <a:pt x="61" y="0"/>
                    <a:pt x="56" y="0"/>
                    <a:pt x="56" y="8"/>
                  </a:cubicBezTo>
                  <a:cubicBezTo>
                    <a:pt x="56" y="13"/>
                    <a:pt x="60" y="13"/>
                    <a:pt x="67" y="13"/>
                  </a:cubicBezTo>
                  <a:cubicBezTo>
                    <a:pt x="68" y="13"/>
                    <a:pt x="74" y="13"/>
                    <a:pt x="81" y="14"/>
                  </a:cubicBezTo>
                  <a:cubicBezTo>
                    <a:pt x="88" y="14"/>
                    <a:pt x="89" y="15"/>
                    <a:pt x="89" y="18"/>
                  </a:cubicBezTo>
                  <a:cubicBezTo>
                    <a:pt x="89" y="21"/>
                    <a:pt x="88" y="24"/>
                    <a:pt x="87" y="26"/>
                  </a:cubicBezTo>
                  <a:lnTo>
                    <a:pt x="42" y="208"/>
                  </a:lnTo>
                  <a:cubicBezTo>
                    <a:pt x="38" y="222"/>
                    <a:pt x="38" y="224"/>
                    <a:pt x="11" y="224"/>
                  </a:cubicBezTo>
                  <a:cubicBezTo>
                    <a:pt x="5" y="224"/>
                    <a:pt x="0" y="224"/>
                    <a:pt x="0" y="232"/>
                  </a:cubicBezTo>
                  <a:cubicBezTo>
                    <a:pt x="0" y="235"/>
                    <a:pt x="3" y="237"/>
                    <a:pt x="6" y="237"/>
                  </a:cubicBezTo>
                  <a:cubicBezTo>
                    <a:pt x="16" y="237"/>
                    <a:pt x="42" y="236"/>
                    <a:pt x="52" y="236"/>
                  </a:cubicBezTo>
                  <a:lnTo>
                    <a:pt x="79" y="236"/>
                  </a:lnTo>
                  <a:cubicBezTo>
                    <a:pt x="88" y="236"/>
                    <a:pt x="97" y="237"/>
                    <a:pt x="106" y="237"/>
                  </a:cubicBezTo>
                  <a:cubicBezTo>
                    <a:pt x="109" y="237"/>
                    <a:pt x="114" y="237"/>
                    <a:pt x="114" y="229"/>
                  </a:cubicBezTo>
                  <a:cubicBezTo>
                    <a:pt x="114" y="224"/>
                    <a:pt x="110" y="224"/>
                    <a:pt x="102" y="224"/>
                  </a:cubicBezTo>
                  <a:cubicBezTo>
                    <a:pt x="101" y="224"/>
                    <a:pt x="92" y="224"/>
                    <a:pt x="83" y="224"/>
                  </a:cubicBezTo>
                  <a:cubicBezTo>
                    <a:pt x="76" y="223"/>
                    <a:pt x="73" y="223"/>
                    <a:pt x="73" y="218"/>
                  </a:cubicBezTo>
                  <a:cubicBezTo>
                    <a:pt x="73" y="216"/>
                    <a:pt x="73" y="215"/>
                    <a:pt x="74" y="212"/>
                  </a:cubicBezTo>
                  <a:lnTo>
                    <a:pt x="95" y="12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72" name="Skupina 71" descr="\documentclass{article}&#10;\usepackage{amsmath}&#10;\pagestyle{empty}&#10;\begin{document}&#10;&#10;\begin{equation*}&#10;\begin{aligned}&#10;E_{T}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881D3C3C-8133-4CCE-9702-1860B5DE05C9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406803" y="6046046"/>
            <a:ext cx="328798" cy="251846"/>
            <a:chOff x="2540000" y="2540000"/>
            <a:chExt cx="149226" cy="114301"/>
          </a:xfrm>
        </p:grpSpPr>
        <p:sp>
          <p:nvSpPr>
            <p:cNvPr id="69" name="Freeform 26">
              <a:extLst>
                <a:ext uri="{FF2B5EF4-FFF2-40B4-BE49-F238E27FC236}">
                  <a16:creationId xmlns:a16="http://schemas.microsoft.com/office/drawing/2014/main" id="{5B8D9433-63E1-4464-91C8-57CB6C8AFBBF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2540000" y="2540000"/>
              <a:ext cx="87313" cy="93663"/>
            </a:xfrm>
            <a:custGeom>
              <a:avLst/>
              <a:gdLst>
                <a:gd name="T0" fmla="*/ 334 w 363"/>
                <a:gd name="T1" fmla="*/ 223 h 339"/>
                <a:gd name="T2" fmla="*/ 337 w 363"/>
                <a:gd name="T3" fmla="*/ 216 h 339"/>
                <a:gd name="T4" fmla="*/ 331 w 363"/>
                <a:gd name="T5" fmla="*/ 211 h 339"/>
                <a:gd name="T6" fmla="*/ 324 w 363"/>
                <a:gd name="T7" fmla="*/ 217 h 339"/>
                <a:gd name="T8" fmla="*/ 188 w 363"/>
                <a:gd name="T9" fmla="*/ 324 h 339"/>
                <a:gd name="T10" fmla="*/ 115 w 363"/>
                <a:gd name="T11" fmla="*/ 324 h 339"/>
                <a:gd name="T12" fmla="*/ 104 w 363"/>
                <a:gd name="T13" fmla="*/ 323 h 339"/>
                <a:gd name="T14" fmla="*/ 97 w 363"/>
                <a:gd name="T15" fmla="*/ 318 h 339"/>
                <a:gd name="T16" fmla="*/ 100 w 363"/>
                <a:gd name="T17" fmla="*/ 307 h 339"/>
                <a:gd name="T18" fmla="*/ 134 w 363"/>
                <a:gd name="T19" fmla="*/ 171 h 339"/>
                <a:gd name="T20" fmla="*/ 183 w 363"/>
                <a:gd name="T21" fmla="*/ 171 h 339"/>
                <a:gd name="T22" fmla="*/ 226 w 363"/>
                <a:gd name="T23" fmla="*/ 194 h 339"/>
                <a:gd name="T24" fmla="*/ 222 w 363"/>
                <a:gd name="T25" fmla="*/ 218 h 339"/>
                <a:gd name="T26" fmla="*/ 221 w 363"/>
                <a:gd name="T27" fmla="*/ 224 h 339"/>
                <a:gd name="T28" fmla="*/ 227 w 363"/>
                <a:gd name="T29" fmla="*/ 229 h 339"/>
                <a:gd name="T30" fmla="*/ 235 w 363"/>
                <a:gd name="T31" fmla="*/ 219 h 339"/>
                <a:gd name="T32" fmla="*/ 263 w 363"/>
                <a:gd name="T33" fmla="*/ 102 h 339"/>
                <a:gd name="T34" fmla="*/ 257 w 363"/>
                <a:gd name="T35" fmla="*/ 97 h 339"/>
                <a:gd name="T36" fmla="*/ 250 w 363"/>
                <a:gd name="T37" fmla="*/ 106 h 339"/>
                <a:gd name="T38" fmla="*/ 185 w 363"/>
                <a:gd name="T39" fmla="*/ 155 h 339"/>
                <a:gd name="T40" fmla="*/ 138 w 363"/>
                <a:gd name="T41" fmla="*/ 155 h 339"/>
                <a:gd name="T42" fmla="*/ 168 w 363"/>
                <a:gd name="T43" fmla="*/ 35 h 339"/>
                <a:gd name="T44" fmla="*/ 195 w 363"/>
                <a:gd name="T45" fmla="*/ 16 h 339"/>
                <a:gd name="T46" fmla="*/ 265 w 363"/>
                <a:gd name="T47" fmla="*/ 16 h 339"/>
                <a:gd name="T48" fmla="*/ 341 w 363"/>
                <a:gd name="T49" fmla="*/ 71 h 339"/>
                <a:gd name="T50" fmla="*/ 339 w 363"/>
                <a:gd name="T51" fmla="*/ 97 h 339"/>
                <a:gd name="T52" fmla="*/ 339 w 363"/>
                <a:gd name="T53" fmla="*/ 106 h 339"/>
                <a:gd name="T54" fmla="*/ 345 w 363"/>
                <a:gd name="T55" fmla="*/ 112 h 339"/>
                <a:gd name="T56" fmla="*/ 352 w 363"/>
                <a:gd name="T57" fmla="*/ 100 h 339"/>
                <a:gd name="T58" fmla="*/ 362 w 363"/>
                <a:gd name="T59" fmla="*/ 14 h 339"/>
                <a:gd name="T60" fmla="*/ 348 w 363"/>
                <a:gd name="T61" fmla="*/ 0 h 339"/>
                <a:gd name="T62" fmla="*/ 96 w 363"/>
                <a:gd name="T63" fmla="*/ 0 h 339"/>
                <a:gd name="T64" fmla="*/ 81 w 363"/>
                <a:gd name="T65" fmla="*/ 10 h 339"/>
                <a:gd name="T66" fmla="*/ 95 w 363"/>
                <a:gd name="T67" fmla="*/ 16 h 339"/>
                <a:gd name="T68" fmla="*/ 127 w 363"/>
                <a:gd name="T69" fmla="*/ 25 h 339"/>
                <a:gd name="T70" fmla="*/ 125 w 363"/>
                <a:gd name="T71" fmla="*/ 37 h 339"/>
                <a:gd name="T72" fmla="*/ 59 w 363"/>
                <a:gd name="T73" fmla="*/ 300 h 339"/>
                <a:gd name="T74" fmla="*/ 13 w 363"/>
                <a:gd name="T75" fmla="*/ 324 h 339"/>
                <a:gd name="T76" fmla="*/ 0 w 363"/>
                <a:gd name="T77" fmla="*/ 333 h 339"/>
                <a:gd name="T78" fmla="*/ 13 w 363"/>
                <a:gd name="T79" fmla="*/ 339 h 339"/>
                <a:gd name="T80" fmla="*/ 273 w 363"/>
                <a:gd name="T81" fmla="*/ 339 h 339"/>
                <a:gd name="T82" fmla="*/ 288 w 363"/>
                <a:gd name="T83" fmla="*/ 331 h 339"/>
                <a:gd name="T84" fmla="*/ 334 w 363"/>
                <a:gd name="T85" fmla="*/ 22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3" h="339">
                  <a:moveTo>
                    <a:pt x="334" y="223"/>
                  </a:moveTo>
                  <a:cubicBezTo>
                    <a:pt x="335" y="221"/>
                    <a:pt x="337" y="217"/>
                    <a:pt x="337" y="216"/>
                  </a:cubicBezTo>
                  <a:cubicBezTo>
                    <a:pt x="337" y="216"/>
                    <a:pt x="337" y="211"/>
                    <a:pt x="331" y="211"/>
                  </a:cubicBezTo>
                  <a:cubicBezTo>
                    <a:pt x="326" y="211"/>
                    <a:pt x="325" y="214"/>
                    <a:pt x="324" y="217"/>
                  </a:cubicBezTo>
                  <a:cubicBezTo>
                    <a:pt x="292" y="290"/>
                    <a:pt x="273" y="324"/>
                    <a:pt x="188" y="324"/>
                  </a:cubicBezTo>
                  <a:lnTo>
                    <a:pt x="115" y="324"/>
                  </a:lnTo>
                  <a:cubicBezTo>
                    <a:pt x="108" y="324"/>
                    <a:pt x="107" y="324"/>
                    <a:pt x="104" y="323"/>
                  </a:cubicBezTo>
                  <a:cubicBezTo>
                    <a:pt x="99" y="323"/>
                    <a:pt x="97" y="322"/>
                    <a:pt x="97" y="318"/>
                  </a:cubicBezTo>
                  <a:cubicBezTo>
                    <a:pt x="97" y="317"/>
                    <a:pt x="97" y="316"/>
                    <a:pt x="100" y="307"/>
                  </a:cubicBezTo>
                  <a:lnTo>
                    <a:pt x="134" y="171"/>
                  </a:lnTo>
                  <a:lnTo>
                    <a:pt x="183" y="171"/>
                  </a:lnTo>
                  <a:cubicBezTo>
                    <a:pt x="226" y="171"/>
                    <a:pt x="226" y="181"/>
                    <a:pt x="226" y="194"/>
                  </a:cubicBezTo>
                  <a:cubicBezTo>
                    <a:pt x="226" y="197"/>
                    <a:pt x="226" y="203"/>
                    <a:pt x="222" y="218"/>
                  </a:cubicBezTo>
                  <a:cubicBezTo>
                    <a:pt x="221" y="221"/>
                    <a:pt x="221" y="222"/>
                    <a:pt x="221" y="224"/>
                  </a:cubicBezTo>
                  <a:cubicBezTo>
                    <a:pt x="221" y="226"/>
                    <a:pt x="223" y="229"/>
                    <a:pt x="227" y="229"/>
                  </a:cubicBezTo>
                  <a:cubicBezTo>
                    <a:pt x="231" y="229"/>
                    <a:pt x="233" y="227"/>
                    <a:pt x="235" y="219"/>
                  </a:cubicBezTo>
                  <a:lnTo>
                    <a:pt x="263" y="102"/>
                  </a:lnTo>
                  <a:cubicBezTo>
                    <a:pt x="263" y="99"/>
                    <a:pt x="261" y="97"/>
                    <a:pt x="257" y="97"/>
                  </a:cubicBezTo>
                  <a:cubicBezTo>
                    <a:pt x="253" y="97"/>
                    <a:pt x="252" y="100"/>
                    <a:pt x="250" y="106"/>
                  </a:cubicBezTo>
                  <a:cubicBezTo>
                    <a:pt x="240" y="144"/>
                    <a:pt x="231" y="155"/>
                    <a:pt x="185" y="155"/>
                  </a:cubicBezTo>
                  <a:lnTo>
                    <a:pt x="138" y="155"/>
                  </a:lnTo>
                  <a:lnTo>
                    <a:pt x="168" y="35"/>
                  </a:lnTo>
                  <a:cubicBezTo>
                    <a:pt x="172" y="18"/>
                    <a:pt x="173" y="16"/>
                    <a:pt x="195" y="16"/>
                  </a:cubicBezTo>
                  <a:lnTo>
                    <a:pt x="265" y="16"/>
                  </a:lnTo>
                  <a:cubicBezTo>
                    <a:pt x="326" y="16"/>
                    <a:pt x="341" y="30"/>
                    <a:pt x="341" y="71"/>
                  </a:cubicBezTo>
                  <a:cubicBezTo>
                    <a:pt x="341" y="83"/>
                    <a:pt x="341" y="84"/>
                    <a:pt x="339" y="97"/>
                  </a:cubicBezTo>
                  <a:cubicBezTo>
                    <a:pt x="339" y="100"/>
                    <a:pt x="339" y="104"/>
                    <a:pt x="339" y="106"/>
                  </a:cubicBezTo>
                  <a:cubicBezTo>
                    <a:pt x="339" y="109"/>
                    <a:pt x="340" y="112"/>
                    <a:pt x="345" y="112"/>
                  </a:cubicBezTo>
                  <a:cubicBezTo>
                    <a:pt x="350" y="112"/>
                    <a:pt x="351" y="109"/>
                    <a:pt x="352" y="100"/>
                  </a:cubicBezTo>
                  <a:lnTo>
                    <a:pt x="362" y="14"/>
                  </a:lnTo>
                  <a:cubicBezTo>
                    <a:pt x="363" y="0"/>
                    <a:pt x="361" y="0"/>
                    <a:pt x="348" y="0"/>
                  </a:cubicBezTo>
                  <a:lnTo>
                    <a:pt x="96" y="0"/>
                  </a:lnTo>
                  <a:cubicBezTo>
                    <a:pt x="86" y="0"/>
                    <a:pt x="81" y="0"/>
                    <a:pt x="81" y="10"/>
                  </a:cubicBezTo>
                  <a:cubicBezTo>
                    <a:pt x="81" y="16"/>
                    <a:pt x="85" y="16"/>
                    <a:pt x="95" y="16"/>
                  </a:cubicBezTo>
                  <a:cubicBezTo>
                    <a:pt x="113" y="16"/>
                    <a:pt x="127" y="16"/>
                    <a:pt x="127" y="25"/>
                  </a:cubicBezTo>
                  <a:cubicBezTo>
                    <a:pt x="127" y="27"/>
                    <a:pt x="127" y="28"/>
                    <a:pt x="125" y="37"/>
                  </a:cubicBezTo>
                  <a:lnTo>
                    <a:pt x="59" y="300"/>
                  </a:lnTo>
                  <a:cubicBezTo>
                    <a:pt x="54" y="320"/>
                    <a:pt x="53" y="324"/>
                    <a:pt x="13" y="324"/>
                  </a:cubicBezTo>
                  <a:cubicBezTo>
                    <a:pt x="5" y="324"/>
                    <a:pt x="0" y="324"/>
                    <a:pt x="0" y="333"/>
                  </a:cubicBezTo>
                  <a:cubicBezTo>
                    <a:pt x="0" y="339"/>
                    <a:pt x="4" y="339"/>
                    <a:pt x="13" y="339"/>
                  </a:cubicBezTo>
                  <a:lnTo>
                    <a:pt x="273" y="339"/>
                  </a:lnTo>
                  <a:cubicBezTo>
                    <a:pt x="284" y="339"/>
                    <a:pt x="285" y="339"/>
                    <a:pt x="288" y="331"/>
                  </a:cubicBezTo>
                  <a:lnTo>
                    <a:pt x="334" y="223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0" name="Freeform 27">
              <a:extLst>
                <a:ext uri="{FF2B5EF4-FFF2-40B4-BE49-F238E27FC236}">
                  <a16:creationId xmlns:a16="http://schemas.microsoft.com/office/drawing/2014/main" id="{4B062A25-BDAB-4DC8-8D82-77231624A3B9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2627313" y="2589213"/>
              <a:ext cx="61913" cy="65088"/>
            </a:xfrm>
            <a:custGeom>
              <a:avLst/>
              <a:gdLst>
                <a:gd name="T0" fmla="*/ 155 w 261"/>
                <a:gd name="T1" fmla="*/ 25 h 236"/>
                <a:gd name="T2" fmla="*/ 165 w 261"/>
                <a:gd name="T3" fmla="*/ 13 h 236"/>
                <a:gd name="T4" fmla="*/ 186 w 261"/>
                <a:gd name="T5" fmla="*/ 13 h 236"/>
                <a:gd name="T6" fmla="*/ 226 w 261"/>
                <a:gd name="T7" fmla="*/ 16 h 236"/>
                <a:gd name="T8" fmla="*/ 242 w 261"/>
                <a:gd name="T9" fmla="*/ 43 h 236"/>
                <a:gd name="T10" fmla="*/ 240 w 261"/>
                <a:gd name="T11" fmla="*/ 71 h 236"/>
                <a:gd name="T12" fmla="*/ 239 w 261"/>
                <a:gd name="T13" fmla="*/ 75 h 236"/>
                <a:gd name="T14" fmla="*/ 245 w 261"/>
                <a:gd name="T15" fmla="*/ 81 h 236"/>
                <a:gd name="T16" fmla="*/ 251 w 261"/>
                <a:gd name="T17" fmla="*/ 72 h 236"/>
                <a:gd name="T18" fmla="*/ 261 w 261"/>
                <a:gd name="T19" fmla="*/ 5 h 236"/>
                <a:gd name="T20" fmla="*/ 250 w 261"/>
                <a:gd name="T21" fmla="*/ 0 h 236"/>
                <a:gd name="T22" fmla="*/ 36 w 261"/>
                <a:gd name="T23" fmla="*/ 0 h 236"/>
                <a:gd name="T24" fmla="*/ 24 w 261"/>
                <a:gd name="T25" fmla="*/ 8 h 236"/>
                <a:gd name="T26" fmla="*/ 2 w 261"/>
                <a:gd name="T27" fmla="*/ 69 h 236"/>
                <a:gd name="T28" fmla="*/ 0 w 261"/>
                <a:gd name="T29" fmla="*/ 76 h 236"/>
                <a:gd name="T30" fmla="*/ 6 w 261"/>
                <a:gd name="T31" fmla="*/ 81 h 236"/>
                <a:gd name="T32" fmla="*/ 13 w 261"/>
                <a:gd name="T33" fmla="*/ 72 h 236"/>
                <a:gd name="T34" fmla="*/ 98 w 261"/>
                <a:gd name="T35" fmla="*/ 13 h 236"/>
                <a:gd name="T36" fmla="*/ 113 w 261"/>
                <a:gd name="T37" fmla="*/ 13 h 236"/>
                <a:gd name="T38" fmla="*/ 124 w 261"/>
                <a:gd name="T39" fmla="*/ 16 h 236"/>
                <a:gd name="T40" fmla="*/ 122 w 261"/>
                <a:gd name="T41" fmla="*/ 24 h 236"/>
                <a:gd name="T42" fmla="*/ 76 w 261"/>
                <a:gd name="T43" fmla="*/ 207 h 236"/>
                <a:gd name="T44" fmla="*/ 35 w 261"/>
                <a:gd name="T45" fmla="*/ 223 h 236"/>
                <a:gd name="T46" fmla="*/ 20 w 261"/>
                <a:gd name="T47" fmla="*/ 231 h 236"/>
                <a:gd name="T48" fmla="*/ 25 w 261"/>
                <a:gd name="T49" fmla="*/ 236 h 236"/>
                <a:gd name="T50" fmla="*/ 55 w 261"/>
                <a:gd name="T51" fmla="*/ 235 h 236"/>
                <a:gd name="T52" fmla="*/ 86 w 261"/>
                <a:gd name="T53" fmla="*/ 235 h 236"/>
                <a:gd name="T54" fmla="*/ 117 w 261"/>
                <a:gd name="T55" fmla="*/ 235 h 236"/>
                <a:gd name="T56" fmla="*/ 146 w 261"/>
                <a:gd name="T57" fmla="*/ 236 h 236"/>
                <a:gd name="T58" fmla="*/ 154 w 261"/>
                <a:gd name="T59" fmla="*/ 228 h 236"/>
                <a:gd name="T60" fmla="*/ 140 w 261"/>
                <a:gd name="T61" fmla="*/ 223 h 236"/>
                <a:gd name="T62" fmla="*/ 120 w 261"/>
                <a:gd name="T63" fmla="*/ 223 h 236"/>
                <a:gd name="T64" fmla="*/ 107 w 261"/>
                <a:gd name="T65" fmla="*/ 216 h 236"/>
                <a:gd name="T66" fmla="*/ 109 w 261"/>
                <a:gd name="T67" fmla="*/ 208 h 236"/>
                <a:gd name="T68" fmla="*/ 155 w 261"/>
                <a:gd name="T69" fmla="*/ 2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1" h="236">
                  <a:moveTo>
                    <a:pt x="155" y="25"/>
                  </a:moveTo>
                  <a:cubicBezTo>
                    <a:pt x="157" y="15"/>
                    <a:pt x="158" y="14"/>
                    <a:pt x="165" y="13"/>
                  </a:cubicBezTo>
                  <a:cubicBezTo>
                    <a:pt x="167" y="13"/>
                    <a:pt x="179" y="13"/>
                    <a:pt x="186" y="13"/>
                  </a:cubicBezTo>
                  <a:cubicBezTo>
                    <a:pt x="208" y="13"/>
                    <a:pt x="217" y="13"/>
                    <a:pt x="226" y="16"/>
                  </a:cubicBezTo>
                  <a:cubicBezTo>
                    <a:pt x="241" y="21"/>
                    <a:pt x="242" y="31"/>
                    <a:pt x="242" y="43"/>
                  </a:cubicBezTo>
                  <a:cubicBezTo>
                    <a:pt x="242" y="49"/>
                    <a:pt x="242" y="53"/>
                    <a:pt x="240" y="71"/>
                  </a:cubicBezTo>
                  <a:lnTo>
                    <a:pt x="239" y="75"/>
                  </a:lnTo>
                  <a:cubicBezTo>
                    <a:pt x="239" y="79"/>
                    <a:pt x="241" y="81"/>
                    <a:pt x="245" y="81"/>
                  </a:cubicBezTo>
                  <a:cubicBezTo>
                    <a:pt x="250" y="81"/>
                    <a:pt x="251" y="77"/>
                    <a:pt x="251" y="72"/>
                  </a:cubicBezTo>
                  <a:lnTo>
                    <a:pt x="261" y="5"/>
                  </a:lnTo>
                  <a:cubicBezTo>
                    <a:pt x="261" y="0"/>
                    <a:pt x="257" y="0"/>
                    <a:pt x="250" y="0"/>
                  </a:cubicBezTo>
                  <a:lnTo>
                    <a:pt x="36" y="0"/>
                  </a:lnTo>
                  <a:cubicBezTo>
                    <a:pt x="27" y="0"/>
                    <a:pt x="26" y="0"/>
                    <a:pt x="24" y="8"/>
                  </a:cubicBezTo>
                  <a:lnTo>
                    <a:pt x="2" y="69"/>
                  </a:lnTo>
                  <a:cubicBezTo>
                    <a:pt x="1" y="71"/>
                    <a:pt x="0" y="74"/>
                    <a:pt x="0" y="76"/>
                  </a:cubicBezTo>
                  <a:cubicBezTo>
                    <a:pt x="0" y="77"/>
                    <a:pt x="1" y="81"/>
                    <a:pt x="6" y="81"/>
                  </a:cubicBezTo>
                  <a:cubicBezTo>
                    <a:pt x="10" y="81"/>
                    <a:pt x="11" y="79"/>
                    <a:pt x="13" y="72"/>
                  </a:cubicBezTo>
                  <a:cubicBezTo>
                    <a:pt x="33" y="16"/>
                    <a:pt x="45" y="13"/>
                    <a:pt x="98" y="13"/>
                  </a:cubicBezTo>
                  <a:lnTo>
                    <a:pt x="113" y="13"/>
                  </a:lnTo>
                  <a:cubicBezTo>
                    <a:pt x="123" y="13"/>
                    <a:pt x="124" y="13"/>
                    <a:pt x="124" y="16"/>
                  </a:cubicBezTo>
                  <a:cubicBezTo>
                    <a:pt x="124" y="17"/>
                    <a:pt x="124" y="18"/>
                    <a:pt x="122" y="24"/>
                  </a:cubicBezTo>
                  <a:lnTo>
                    <a:pt x="76" y="207"/>
                  </a:lnTo>
                  <a:cubicBezTo>
                    <a:pt x="73" y="220"/>
                    <a:pt x="72" y="223"/>
                    <a:pt x="35" y="223"/>
                  </a:cubicBezTo>
                  <a:cubicBezTo>
                    <a:pt x="23" y="223"/>
                    <a:pt x="20" y="223"/>
                    <a:pt x="20" y="231"/>
                  </a:cubicBezTo>
                  <a:cubicBezTo>
                    <a:pt x="20" y="232"/>
                    <a:pt x="20" y="236"/>
                    <a:pt x="25" y="236"/>
                  </a:cubicBezTo>
                  <a:cubicBezTo>
                    <a:pt x="35" y="236"/>
                    <a:pt x="46" y="235"/>
                    <a:pt x="55" y="235"/>
                  </a:cubicBezTo>
                  <a:cubicBezTo>
                    <a:pt x="65" y="235"/>
                    <a:pt x="76" y="235"/>
                    <a:pt x="86" y="235"/>
                  </a:cubicBezTo>
                  <a:cubicBezTo>
                    <a:pt x="95" y="235"/>
                    <a:pt x="107" y="235"/>
                    <a:pt x="117" y="235"/>
                  </a:cubicBezTo>
                  <a:cubicBezTo>
                    <a:pt x="126" y="235"/>
                    <a:pt x="137" y="236"/>
                    <a:pt x="146" y="236"/>
                  </a:cubicBezTo>
                  <a:cubicBezTo>
                    <a:pt x="149" y="236"/>
                    <a:pt x="154" y="236"/>
                    <a:pt x="154" y="228"/>
                  </a:cubicBezTo>
                  <a:cubicBezTo>
                    <a:pt x="154" y="223"/>
                    <a:pt x="151" y="223"/>
                    <a:pt x="140" y="223"/>
                  </a:cubicBezTo>
                  <a:cubicBezTo>
                    <a:pt x="133" y="223"/>
                    <a:pt x="126" y="223"/>
                    <a:pt x="120" y="223"/>
                  </a:cubicBezTo>
                  <a:cubicBezTo>
                    <a:pt x="108" y="222"/>
                    <a:pt x="107" y="220"/>
                    <a:pt x="107" y="216"/>
                  </a:cubicBezTo>
                  <a:cubicBezTo>
                    <a:pt x="107" y="214"/>
                    <a:pt x="107" y="213"/>
                    <a:pt x="109" y="208"/>
                  </a:cubicBezTo>
                  <a:lnTo>
                    <a:pt x="155" y="2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251847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70A29877-78CC-451A-9E3F-FE5FB0306142}"/>
              </a:ext>
            </a:extLst>
          </p:cNvPr>
          <p:cNvSpPr txBox="1"/>
          <p:nvPr/>
        </p:nvSpPr>
        <p:spPr>
          <a:xfrm>
            <a:off x="4241906" y="680923"/>
            <a:ext cx="4701002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cs-CZ" dirty="0"/>
              <a:t>x = [sin(0.1*</a:t>
            </a:r>
            <a:r>
              <a:rPr lang="cs-CZ" dirty="0" err="1"/>
              <a:t>pi</a:t>
            </a:r>
            <a:r>
              <a:rPr lang="cs-CZ" dirty="0"/>
              <a:t>*[0:999])] +</a:t>
            </a:r>
            <a:r>
              <a:rPr lang="en-US" dirty="0"/>
              <a:t> </a:t>
            </a:r>
            <a:r>
              <a:rPr lang="cs-CZ" dirty="0"/>
              <a:t>[sin(0.2*</a:t>
            </a:r>
            <a:r>
              <a:rPr lang="cs-CZ" dirty="0" err="1"/>
              <a:t>pi</a:t>
            </a:r>
            <a:r>
              <a:rPr lang="cs-CZ" dirty="0"/>
              <a:t>*[0:999])] </a:t>
            </a:r>
            <a:r>
              <a:rPr lang="en-US" dirty="0"/>
              <a:t>   </a:t>
            </a:r>
          </a:p>
          <a:p>
            <a:r>
              <a:rPr lang="en-US" dirty="0"/>
              <a:t>       </a:t>
            </a:r>
            <a:r>
              <a:rPr lang="cs-CZ" dirty="0"/>
              <a:t>+</a:t>
            </a:r>
            <a:r>
              <a:rPr lang="en-US" dirty="0"/>
              <a:t> </a:t>
            </a:r>
            <a:r>
              <a:rPr lang="cs-CZ" dirty="0"/>
              <a:t>[sin(0.02*</a:t>
            </a:r>
            <a:r>
              <a:rPr lang="cs-CZ" dirty="0" err="1"/>
              <a:t>pi</a:t>
            </a:r>
            <a:r>
              <a:rPr lang="cs-CZ" dirty="0"/>
              <a:t>*[0:999])];</a:t>
            </a:r>
          </a:p>
          <a:p>
            <a:r>
              <a:rPr lang="cs-CZ" dirty="0"/>
              <a:t>sum(((</a:t>
            </a:r>
            <a:r>
              <a:rPr lang="cs-CZ" dirty="0" err="1"/>
              <a:t>abs</a:t>
            </a:r>
            <a:r>
              <a:rPr lang="cs-CZ" dirty="0"/>
              <a:t>(x)).^2))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F1E1B9F3-EA15-4EA5-8F04-38F9EE384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6544" y="502730"/>
            <a:ext cx="4314945" cy="241879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51C31E16-FF0F-4DB6-B1C1-21540E1C9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6819" y="2894968"/>
            <a:ext cx="7178036" cy="4023739"/>
          </a:xfrm>
          <a:prstGeom prst="rect">
            <a:avLst/>
          </a:prstGeom>
        </p:spPr>
      </p:pic>
      <p:sp>
        <p:nvSpPr>
          <p:cNvPr id="10" name="Zástupný symbol pro obsah 9">
            <a:extLst>
              <a:ext uri="{FF2B5EF4-FFF2-40B4-BE49-F238E27FC236}">
                <a16:creationId xmlns:a16="http://schemas.microsoft.com/office/drawing/2014/main" id="{03646006-FBB3-4A9D-9707-0F2723E85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3152" y="1893610"/>
            <a:ext cx="4699756" cy="803749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/>
              <a:t>[H] = (</a:t>
            </a:r>
            <a:r>
              <a:rPr lang="cs-CZ" sz="1800" dirty="0" err="1"/>
              <a:t>abs</a:t>
            </a:r>
            <a:r>
              <a:rPr lang="cs-CZ" sz="1800" dirty="0"/>
              <a:t>(</a:t>
            </a:r>
            <a:r>
              <a:rPr lang="cs-CZ" sz="1800" dirty="0" err="1"/>
              <a:t>fft</a:t>
            </a:r>
            <a:r>
              <a:rPr lang="cs-CZ" sz="1800" dirty="0"/>
              <a:t>(x)));</a:t>
            </a:r>
          </a:p>
          <a:p>
            <a:pPr marL="0" indent="0">
              <a:buNone/>
            </a:pPr>
            <a:r>
              <a:rPr lang="cs-CZ" sz="1800" dirty="0"/>
              <a:t>sum(((</a:t>
            </a:r>
            <a:r>
              <a:rPr lang="cs-CZ" sz="1800" dirty="0" err="1"/>
              <a:t>abs</a:t>
            </a:r>
            <a:r>
              <a:rPr lang="cs-CZ" sz="1800" dirty="0"/>
              <a:t>(H)).^2))/</a:t>
            </a:r>
            <a:r>
              <a:rPr lang="cs-CZ" sz="1800" dirty="0" err="1"/>
              <a:t>length</a:t>
            </a:r>
            <a:r>
              <a:rPr lang="cs-CZ" sz="1800" dirty="0"/>
              <a:t>(x)</a:t>
            </a:r>
          </a:p>
          <a:p>
            <a:endParaRPr lang="cs-CZ" sz="1600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F05469C9-3B78-47AB-8A8F-07F5FB8CA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444" y="3479508"/>
            <a:ext cx="2421940" cy="738016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1249CFB3-C356-4222-B6E0-5BDFF94583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4157" y="5401547"/>
            <a:ext cx="2698751" cy="706069"/>
          </a:xfrm>
          <a:prstGeom prst="rect">
            <a:avLst/>
          </a:prstGeom>
        </p:spPr>
      </p:pic>
      <p:sp>
        <p:nvSpPr>
          <p:cNvPr id="13" name="Nadpis 1 1">
            <a:extLst>
              <a:ext uri="{FF2B5EF4-FFF2-40B4-BE49-F238E27FC236}">
                <a16:creationId xmlns:a16="http://schemas.microsoft.com/office/drawing/2014/main" id="{860EB173-B33A-4AD2-937F-B581804E3F79}"/>
              </a:ext>
            </a:extLst>
          </p:cNvPr>
          <p:cNvSpPr txBox="1">
            <a:spLocks/>
          </p:cNvSpPr>
          <p:nvPr/>
        </p:nvSpPr>
        <p:spPr>
          <a:xfrm>
            <a:off x="628650" y="-1073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UR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ČENÍ ENERGIE SIGNÁLU V ČASOVÉ A FREKVENČNÍ OBLASTI</a:t>
            </a:r>
          </a:p>
        </p:txBody>
      </p:sp>
    </p:spTree>
    <p:extLst>
      <p:ext uri="{BB962C8B-B14F-4D97-AF65-F5344CB8AC3E}">
        <p14:creationId xmlns:p14="http://schemas.microsoft.com/office/powerpoint/2010/main" val="2721864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96F159DD-AEA9-4DB1-9FB6-E4E7A9752E30}"/>
              </a:ext>
            </a:extLst>
          </p:cNvPr>
          <p:cNvSpPr txBox="1">
            <a:spLocks/>
          </p:cNvSpPr>
          <p:nvPr/>
        </p:nvSpPr>
        <p:spPr>
          <a:xfrm>
            <a:off x="628650" y="66839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LTID SYSTÉMŮ V ČASOVÉ OBLASTI</a:t>
            </a:r>
          </a:p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POPIS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DIFEREN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ČNÍ ROVNICÍ A IMPULSNÍ ODEZVOU</a:t>
            </a: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CF9C8AB1-C2CE-4EC8-B379-1FD2940B8E2F}"/>
              </a:ext>
            </a:extLst>
          </p:cNvPr>
          <p:cNvSpPr txBox="1">
            <a:spLocks/>
          </p:cNvSpPr>
          <p:nvPr/>
        </p:nvSpPr>
        <p:spPr>
          <a:xfrm>
            <a:off x="316258" y="795433"/>
            <a:ext cx="5047250" cy="436087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buFontTx/>
              <a:buChar char="-"/>
            </a:pPr>
            <a:r>
              <a:rPr lang="cs-CZ" sz="1800" dirty="0"/>
              <a:t>Vychází z obecné struktury LTID </a:t>
            </a:r>
          </a:p>
          <a:p>
            <a:r>
              <a:rPr lang="cs-CZ" sz="1800" dirty="0"/>
              <a:t>      systému</a:t>
            </a:r>
          </a:p>
          <a:p>
            <a:pPr marL="285750" indent="-285750">
              <a:buFontTx/>
              <a:buChar char="-"/>
            </a:pPr>
            <a:r>
              <a:rPr lang="cs-CZ" sz="1800" dirty="0"/>
              <a:t>Analogie se spojitými systémy </a:t>
            </a:r>
          </a:p>
          <a:p>
            <a:r>
              <a:rPr lang="cs-CZ" sz="1800" dirty="0"/>
              <a:t>     (náhrada derivací diferencemi)</a:t>
            </a:r>
          </a:p>
          <a:p>
            <a:endParaRPr lang="cs-CZ" sz="1800" dirty="0"/>
          </a:p>
          <a:p>
            <a:r>
              <a:rPr lang="cs-CZ" sz="1800" b="1" dirty="0"/>
              <a:t>Obecná diferenční rovnice </a:t>
            </a:r>
            <a:r>
              <a:rPr lang="cs-CZ" sz="1800" dirty="0"/>
              <a:t>N-</a:t>
            </a:r>
            <a:r>
              <a:rPr lang="cs-CZ" sz="1800" dirty="0" err="1"/>
              <a:t>tého</a:t>
            </a:r>
            <a:r>
              <a:rPr lang="cs-CZ" sz="1800" dirty="0"/>
              <a:t> řádu s konstantními koeficienty</a:t>
            </a:r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en-US" sz="1800" dirty="0"/>
          </a:p>
          <a:p>
            <a:r>
              <a:rPr lang="cs-CZ" sz="1600" dirty="0"/>
              <a:t>Hodnoty vstupních a výstupních vzorků se zápornými indexy: </a:t>
            </a:r>
            <a:endParaRPr lang="en-US" sz="16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600" dirty="0"/>
              <a:t>se </a:t>
            </a:r>
            <a:r>
              <a:rPr lang="en-US" sz="1600" dirty="0" err="1"/>
              <a:t>na</a:t>
            </a:r>
            <a:r>
              <a:rPr lang="cs-CZ" sz="1600" dirty="0" err="1"/>
              <a:t>zývají</a:t>
            </a:r>
            <a:r>
              <a:rPr lang="cs-CZ" sz="1600" dirty="0"/>
              <a:t> počáteční podmínky a pro jednoznačné chování systému je nutno je definovat.</a:t>
            </a:r>
          </a:p>
          <a:p>
            <a:endParaRPr lang="en-US" sz="1800" dirty="0"/>
          </a:p>
        </p:txBody>
      </p:sp>
      <p:grpSp>
        <p:nvGrpSpPr>
          <p:cNvPr id="46" name="Skupina 45" descr="\documentclass{article}&#10;\usepackage{amsmath}&#10;\pagestyle{empty}&#10;\begin{document}&#10;&#10;\begin{equation*}&#10;\begin{aligned}&#10;\sum_{k=0}^{N} a(k)y(n-k) =\sum_{k=0}^{M} b(k)x(n-k)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0371C581-3863-4827-A451-521AF85C174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784490" y="5297606"/>
            <a:ext cx="3081733" cy="720253"/>
            <a:chOff x="2541587" y="2540000"/>
            <a:chExt cx="1685925" cy="342901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F2D85E1-8323-4A45-9298-B57ED6BF31B6}"/>
                </a:ext>
              </a:extLst>
            </p:cNvPr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2581275" y="2540000"/>
              <a:ext cx="68263" cy="55563"/>
            </a:xfrm>
            <a:custGeom>
              <a:avLst/>
              <a:gdLst>
                <a:gd name="T0" fmla="*/ 267 w 311"/>
                <a:gd name="T1" fmla="*/ 38 h 238"/>
                <a:gd name="T2" fmla="*/ 304 w 311"/>
                <a:gd name="T3" fmla="*/ 13 h 238"/>
                <a:gd name="T4" fmla="*/ 311 w 311"/>
                <a:gd name="T5" fmla="*/ 5 h 238"/>
                <a:gd name="T6" fmla="*/ 306 w 311"/>
                <a:gd name="T7" fmla="*/ 0 h 238"/>
                <a:gd name="T8" fmla="*/ 269 w 311"/>
                <a:gd name="T9" fmla="*/ 1 h 238"/>
                <a:gd name="T10" fmla="*/ 232 w 311"/>
                <a:gd name="T11" fmla="*/ 0 h 238"/>
                <a:gd name="T12" fmla="*/ 225 w 311"/>
                <a:gd name="T13" fmla="*/ 8 h 238"/>
                <a:gd name="T14" fmla="*/ 233 w 311"/>
                <a:gd name="T15" fmla="*/ 13 h 238"/>
                <a:gd name="T16" fmla="*/ 255 w 311"/>
                <a:gd name="T17" fmla="*/ 27 h 238"/>
                <a:gd name="T18" fmla="*/ 254 w 311"/>
                <a:gd name="T19" fmla="*/ 35 h 238"/>
                <a:gd name="T20" fmla="*/ 216 w 311"/>
                <a:gd name="T21" fmla="*/ 187 h 238"/>
                <a:gd name="T22" fmla="*/ 128 w 311"/>
                <a:gd name="T23" fmla="*/ 6 h 238"/>
                <a:gd name="T24" fmla="*/ 116 w 311"/>
                <a:gd name="T25" fmla="*/ 0 h 238"/>
                <a:gd name="T26" fmla="*/ 68 w 311"/>
                <a:gd name="T27" fmla="*/ 0 h 238"/>
                <a:gd name="T28" fmla="*/ 57 w 311"/>
                <a:gd name="T29" fmla="*/ 8 h 238"/>
                <a:gd name="T30" fmla="*/ 68 w 311"/>
                <a:gd name="T31" fmla="*/ 13 h 238"/>
                <a:gd name="T32" fmla="*/ 91 w 311"/>
                <a:gd name="T33" fmla="*/ 14 h 238"/>
                <a:gd name="T34" fmla="*/ 44 w 311"/>
                <a:gd name="T35" fmla="*/ 201 h 238"/>
                <a:gd name="T36" fmla="*/ 8 w 311"/>
                <a:gd name="T37" fmla="*/ 226 h 238"/>
                <a:gd name="T38" fmla="*/ 0 w 311"/>
                <a:gd name="T39" fmla="*/ 233 h 238"/>
                <a:gd name="T40" fmla="*/ 5 w 311"/>
                <a:gd name="T41" fmla="*/ 238 h 238"/>
                <a:gd name="T42" fmla="*/ 42 w 311"/>
                <a:gd name="T43" fmla="*/ 237 h 238"/>
                <a:gd name="T44" fmla="*/ 79 w 311"/>
                <a:gd name="T45" fmla="*/ 238 h 238"/>
                <a:gd name="T46" fmla="*/ 86 w 311"/>
                <a:gd name="T47" fmla="*/ 231 h 238"/>
                <a:gd name="T48" fmla="*/ 78 w 311"/>
                <a:gd name="T49" fmla="*/ 226 h 238"/>
                <a:gd name="T50" fmla="*/ 56 w 311"/>
                <a:gd name="T51" fmla="*/ 211 h 238"/>
                <a:gd name="T52" fmla="*/ 57 w 311"/>
                <a:gd name="T53" fmla="*/ 202 h 238"/>
                <a:gd name="T54" fmla="*/ 102 w 311"/>
                <a:gd name="T55" fmla="*/ 24 h 238"/>
                <a:gd name="T56" fmla="*/ 204 w 311"/>
                <a:gd name="T57" fmla="*/ 232 h 238"/>
                <a:gd name="T58" fmla="*/ 211 w 311"/>
                <a:gd name="T59" fmla="*/ 238 h 238"/>
                <a:gd name="T60" fmla="*/ 219 w 311"/>
                <a:gd name="T61" fmla="*/ 231 h 238"/>
                <a:gd name="T62" fmla="*/ 267 w 311"/>
                <a:gd name="T63" fmla="*/ 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1" h="238">
                  <a:moveTo>
                    <a:pt x="267" y="38"/>
                  </a:moveTo>
                  <a:cubicBezTo>
                    <a:pt x="270" y="25"/>
                    <a:pt x="276" y="13"/>
                    <a:pt x="304" y="13"/>
                  </a:cubicBezTo>
                  <a:cubicBezTo>
                    <a:pt x="306" y="13"/>
                    <a:pt x="311" y="12"/>
                    <a:pt x="311" y="5"/>
                  </a:cubicBezTo>
                  <a:cubicBezTo>
                    <a:pt x="311" y="3"/>
                    <a:pt x="309" y="0"/>
                    <a:pt x="306" y="0"/>
                  </a:cubicBezTo>
                  <a:cubicBezTo>
                    <a:pt x="294" y="0"/>
                    <a:pt x="281" y="1"/>
                    <a:pt x="269" y="1"/>
                  </a:cubicBezTo>
                  <a:cubicBezTo>
                    <a:pt x="261" y="1"/>
                    <a:pt x="241" y="0"/>
                    <a:pt x="232" y="0"/>
                  </a:cubicBezTo>
                  <a:cubicBezTo>
                    <a:pt x="231" y="0"/>
                    <a:pt x="225" y="0"/>
                    <a:pt x="225" y="8"/>
                  </a:cubicBezTo>
                  <a:cubicBezTo>
                    <a:pt x="225" y="12"/>
                    <a:pt x="230" y="13"/>
                    <a:pt x="233" y="13"/>
                  </a:cubicBezTo>
                  <a:cubicBezTo>
                    <a:pt x="250" y="13"/>
                    <a:pt x="255" y="18"/>
                    <a:pt x="255" y="27"/>
                  </a:cubicBezTo>
                  <a:cubicBezTo>
                    <a:pt x="255" y="30"/>
                    <a:pt x="255" y="31"/>
                    <a:pt x="254" y="35"/>
                  </a:cubicBezTo>
                  <a:lnTo>
                    <a:pt x="216" y="187"/>
                  </a:lnTo>
                  <a:lnTo>
                    <a:pt x="128" y="6"/>
                  </a:lnTo>
                  <a:cubicBezTo>
                    <a:pt x="125" y="0"/>
                    <a:pt x="124" y="0"/>
                    <a:pt x="116" y="0"/>
                  </a:cubicBezTo>
                  <a:lnTo>
                    <a:pt x="68" y="0"/>
                  </a:lnTo>
                  <a:cubicBezTo>
                    <a:pt x="61" y="0"/>
                    <a:pt x="57" y="0"/>
                    <a:pt x="57" y="8"/>
                  </a:cubicBezTo>
                  <a:cubicBezTo>
                    <a:pt x="57" y="13"/>
                    <a:pt x="61" y="13"/>
                    <a:pt x="68" y="13"/>
                  </a:cubicBezTo>
                  <a:cubicBezTo>
                    <a:pt x="76" y="13"/>
                    <a:pt x="83" y="13"/>
                    <a:pt x="91" y="14"/>
                  </a:cubicBezTo>
                  <a:lnTo>
                    <a:pt x="44" y="201"/>
                  </a:lnTo>
                  <a:cubicBezTo>
                    <a:pt x="41" y="214"/>
                    <a:pt x="35" y="225"/>
                    <a:pt x="8" y="226"/>
                  </a:cubicBezTo>
                  <a:cubicBezTo>
                    <a:pt x="5" y="226"/>
                    <a:pt x="0" y="226"/>
                    <a:pt x="0" y="233"/>
                  </a:cubicBezTo>
                  <a:cubicBezTo>
                    <a:pt x="0" y="237"/>
                    <a:pt x="3" y="238"/>
                    <a:pt x="5" y="238"/>
                  </a:cubicBezTo>
                  <a:cubicBezTo>
                    <a:pt x="17" y="238"/>
                    <a:pt x="30" y="237"/>
                    <a:pt x="42" y="237"/>
                  </a:cubicBezTo>
                  <a:cubicBezTo>
                    <a:pt x="50" y="237"/>
                    <a:pt x="70" y="238"/>
                    <a:pt x="79" y="238"/>
                  </a:cubicBezTo>
                  <a:cubicBezTo>
                    <a:pt x="82" y="238"/>
                    <a:pt x="86" y="236"/>
                    <a:pt x="86" y="231"/>
                  </a:cubicBezTo>
                  <a:cubicBezTo>
                    <a:pt x="86" y="226"/>
                    <a:pt x="82" y="226"/>
                    <a:pt x="78" y="226"/>
                  </a:cubicBezTo>
                  <a:cubicBezTo>
                    <a:pt x="56" y="225"/>
                    <a:pt x="56" y="216"/>
                    <a:pt x="56" y="211"/>
                  </a:cubicBezTo>
                  <a:cubicBezTo>
                    <a:pt x="56" y="210"/>
                    <a:pt x="56" y="208"/>
                    <a:pt x="57" y="202"/>
                  </a:cubicBezTo>
                  <a:lnTo>
                    <a:pt x="102" y="24"/>
                  </a:lnTo>
                  <a:lnTo>
                    <a:pt x="204" y="232"/>
                  </a:lnTo>
                  <a:cubicBezTo>
                    <a:pt x="206" y="238"/>
                    <a:pt x="208" y="238"/>
                    <a:pt x="211" y="238"/>
                  </a:cubicBezTo>
                  <a:cubicBezTo>
                    <a:pt x="217" y="238"/>
                    <a:pt x="217" y="237"/>
                    <a:pt x="219" y="231"/>
                  </a:cubicBezTo>
                  <a:lnTo>
                    <a:pt x="267" y="3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5F858B7-C88B-4C05-B6E1-30DBAE3B2802}"/>
                </a:ext>
              </a:extLst>
            </p:cNvPr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2543175" y="2630488"/>
              <a:ext cx="144463" cy="163513"/>
            </a:xfrm>
            <a:custGeom>
              <a:avLst/>
              <a:gdLst>
                <a:gd name="T0" fmla="*/ 603 w 664"/>
                <a:gd name="T1" fmla="*/ 698 h 698"/>
                <a:gd name="T2" fmla="*/ 664 w 664"/>
                <a:gd name="T3" fmla="*/ 538 h 698"/>
                <a:gd name="T4" fmla="*/ 651 w 664"/>
                <a:gd name="T5" fmla="*/ 538 h 698"/>
                <a:gd name="T6" fmla="*/ 521 w 664"/>
                <a:gd name="T7" fmla="*/ 639 h 698"/>
                <a:gd name="T8" fmla="*/ 366 w 664"/>
                <a:gd name="T9" fmla="*/ 654 h 698"/>
                <a:gd name="T10" fmla="*/ 66 w 664"/>
                <a:gd name="T11" fmla="*/ 654 h 698"/>
                <a:gd name="T12" fmla="*/ 319 w 664"/>
                <a:gd name="T13" fmla="*/ 357 h 698"/>
                <a:gd name="T14" fmla="*/ 324 w 664"/>
                <a:gd name="T15" fmla="*/ 349 h 698"/>
                <a:gd name="T16" fmla="*/ 320 w 664"/>
                <a:gd name="T17" fmla="*/ 341 h 698"/>
                <a:gd name="T18" fmla="*/ 88 w 664"/>
                <a:gd name="T19" fmla="*/ 24 h 698"/>
                <a:gd name="T20" fmla="*/ 361 w 664"/>
                <a:gd name="T21" fmla="*/ 24 h 698"/>
                <a:gd name="T22" fmla="*/ 478 w 664"/>
                <a:gd name="T23" fmla="*/ 32 h 698"/>
                <a:gd name="T24" fmla="*/ 588 w 664"/>
                <a:gd name="T25" fmla="*/ 69 h 698"/>
                <a:gd name="T26" fmla="*/ 651 w 664"/>
                <a:gd name="T27" fmla="*/ 140 h 698"/>
                <a:gd name="T28" fmla="*/ 664 w 664"/>
                <a:gd name="T29" fmla="*/ 140 h 698"/>
                <a:gd name="T30" fmla="*/ 603 w 664"/>
                <a:gd name="T31" fmla="*/ 0 h 698"/>
                <a:gd name="T32" fmla="*/ 14 w 664"/>
                <a:gd name="T33" fmla="*/ 0 h 698"/>
                <a:gd name="T34" fmla="*/ 0 w 664"/>
                <a:gd name="T35" fmla="*/ 3 h 698"/>
                <a:gd name="T36" fmla="*/ 0 w 664"/>
                <a:gd name="T37" fmla="*/ 20 h 698"/>
                <a:gd name="T38" fmla="*/ 264 w 664"/>
                <a:gd name="T39" fmla="*/ 381 h 698"/>
                <a:gd name="T40" fmla="*/ 5 w 664"/>
                <a:gd name="T41" fmla="*/ 683 h 698"/>
                <a:gd name="T42" fmla="*/ 0 w 664"/>
                <a:gd name="T43" fmla="*/ 692 h 698"/>
                <a:gd name="T44" fmla="*/ 14 w 664"/>
                <a:gd name="T45" fmla="*/ 698 h 698"/>
                <a:gd name="T46" fmla="*/ 603 w 664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4" h="698">
                  <a:moveTo>
                    <a:pt x="603" y="698"/>
                  </a:moveTo>
                  <a:lnTo>
                    <a:pt x="664" y="538"/>
                  </a:lnTo>
                  <a:lnTo>
                    <a:pt x="651" y="538"/>
                  </a:lnTo>
                  <a:cubicBezTo>
                    <a:pt x="632" y="590"/>
                    <a:pt x="579" y="624"/>
                    <a:pt x="521" y="639"/>
                  </a:cubicBezTo>
                  <a:cubicBezTo>
                    <a:pt x="511" y="641"/>
                    <a:pt x="462" y="654"/>
                    <a:pt x="366" y="654"/>
                  </a:cubicBezTo>
                  <a:lnTo>
                    <a:pt x="66" y="654"/>
                  </a:lnTo>
                  <a:lnTo>
                    <a:pt x="319" y="357"/>
                  </a:lnTo>
                  <a:cubicBezTo>
                    <a:pt x="323" y="353"/>
                    <a:pt x="324" y="351"/>
                    <a:pt x="324" y="349"/>
                  </a:cubicBezTo>
                  <a:cubicBezTo>
                    <a:pt x="324" y="348"/>
                    <a:pt x="324" y="346"/>
                    <a:pt x="320" y="341"/>
                  </a:cubicBezTo>
                  <a:lnTo>
                    <a:pt x="88" y="24"/>
                  </a:lnTo>
                  <a:lnTo>
                    <a:pt x="361" y="24"/>
                  </a:lnTo>
                  <a:cubicBezTo>
                    <a:pt x="428" y="24"/>
                    <a:pt x="474" y="31"/>
                    <a:pt x="478" y="32"/>
                  </a:cubicBezTo>
                  <a:cubicBezTo>
                    <a:pt x="505" y="36"/>
                    <a:pt x="548" y="44"/>
                    <a:pt x="588" y="69"/>
                  </a:cubicBezTo>
                  <a:cubicBezTo>
                    <a:pt x="600" y="77"/>
                    <a:pt x="634" y="99"/>
                    <a:pt x="651" y="140"/>
                  </a:cubicBezTo>
                  <a:lnTo>
                    <a:pt x="664" y="140"/>
                  </a:lnTo>
                  <a:lnTo>
                    <a:pt x="603" y="0"/>
                  </a:lnTo>
                  <a:lnTo>
                    <a:pt x="14" y="0"/>
                  </a:lnTo>
                  <a:cubicBezTo>
                    <a:pt x="2" y="0"/>
                    <a:pt x="2" y="0"/>
                    <a:pt x="0" y="3"/>
                  </a:cubicBezTo>
                  <a:cubicBezTo>
                    <a:pt x="0" y="5"/>
                    <a:pt x="0" y="14"/>
                    <a:pt x="0" y="20"/>
                  </a:cubicBezTo>
                  <a:lnTo>
                    <a:pt x="264" y="381"/>
                  </a:lnTo>
                  <a:lnTo>
                    <a:pt x="5" y="683"/>
                  </a:lnTo>
                  <a:cubicBezTo>
                    <a:pt x="0" y="689"/>
                    <a:pt x="0" y="692"/>
                    <a:pt x="0" y="692"/>
                  </a:cubicBezTo>
                  <a:cubicBezTo>
                    <a:pt x="0" y="698"/>
                    <a:pt x="5" y="698"/>
                    <a:pt x="14" y="698"/>
                  </a:cubicBezTo>
                  <a:lnTo>
                    <a:pt x="603" y="69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09B5D3A5-2C12-44A8-87C1-D775D0A2A802}"/>
                </a:ext>
              </a:extLst>
            </p:cNvPr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2541587" y="2824163"/>
              <a:ext cx="38100" cy="57150"/>
            </a:xfrm>
            <a:custGeom>
              <a:avLst/>
              <a:gdLst>
                <a:gd name="T0" fmla="*/ 83 w 171"/>
                <a:gd name="T1" fmla="*/ 10 h 245"/>
                <a:gd name="T2" fmla="*/ 84 w 171"/>
                <a:gd name="T3" fmla="*/ 5 h 245"/>
                <a:gd name="T4" fmla="*/ 78 w 171"/>
                <a:gd name="T5" fmla="*/ 0 h 245"/>
                <a:gd name="T6" fmla="*/ 34 w 171"/>
                <a:gd name="T7" fmla="*/ 4 h 245"/>
                <a:gd name="T8" fmla="*/ 26 w 171"/>
                <a:gd name="T9" fmla="*/ 12 h 245"/>
                <a:gd name="T10" fmla="*/ 35 w 171"/>
                <a:gd name="T11" fmla="*/ 16 h 245"/>
                <a:gd name="T12" fmla="*/ 52 w 171"/>
                <a:gd name="T13" fmla="*/ 22 h 245"/>
                <a:gd name="T14" fmla="*/ 50 w 171"/>
                <a:gd name="T15" fmla="*/ 29 h 245"/>
                <a:gd name="T16" fmla="*/ 1 w 171"/>
                <a:gd name="T17" fmla="*/ 227 h 245"/>
                <a:gd name="T18" fmla="*/ 0 w 171"/>
                <a:gd name="T19" fmla="*/ 234 h 245"/>
                <a:gd name="T20" fmla="*/ 11 w 171"/>
                <a:gd name="T21" fmla="*/ 245 h 245"/>
                <a:gd name="T22" fmla="*/ 27 w 171"/>
                <a:gd name="T23" fmla="*/ 231 h 245"/>
                <a:gd name="T24" fmla="*/ 45 w 171"/>
                <a:gd name="T25" fmla="*/ 163 h 245"/>
                <a:gd name="T26" fmla="*/ 89 w 171"/>
                <a:gd name="T27" fmla="*/ 192 h 245"/>
                <a:gd name="T28" fmla="*/ 88 w 171"/>
                <a:gd name="T29" fmla="*/ 199 h 245"/>
                <a:gd name="T30" fmla="*/ 87 w 171"/>
                <a:gd name="T31" fmla="*/ 210 h 245"/>
                <a:gd name="T32" fmla="*/ 124 w 171"/>
                <a:gd name="T33" fmla="*/ 245 h 245"/>
                <a:gd name="T34" fmla="*/ 168 w 171"/>
                <a:gd name="T35" fmla="*/ 192 h 245"/>
                <a:gd name="T36" fmla="*/ 163 w 171"/>
                <a:gd name="T37" fmla="*/ 188 h 245"/>
                <a:gd name="T38" fmla="*/ 156 w 171"/>
                <a:gd name="T39" fmla="*/ 196 h 245"/>
                <a:gd name="T40" fmla="*/ 125 w 171"/>
                <a:gd name="T41" fmla="*/ 236 h 245"/>
                <a:gd name="T42" fmla="*/ 113 w 171"/>
                <a:gd name="T43" fmla="*/ 218 h 245"/>
                <a:gd name="T44" fmla="*/ 115 w 171"/>
                <a:gd name="T45" fmla="*/ 202 h 245"/>
                <a:gd name="T46" fmla="*/ 117 w 171"/>
                <a:gd name="T47" fmla="*/ 191 h 245"/>
                <a:gd name="T48" fmla="*/ 60 w 171"/>
                <a:gd name="T49" fmla="*/ 154 h 245"/>
                <a:gd name="T50" fmla="*/ 89 w 171"/>
                <a:gd name="T51" fmla="*/ 131 h 245"/>
                <a:gd name="T52" fmla="*/ 144 w 171"/>
                <a:gd name="T53" fmla="*/ 98 h 245"/>
                <a:gd name="T54" fmla="*/ 155 w 171"/>
                <a:gd name="T55" fmla="*/ 103 h 245"/>
                <a:gd name="T56" fmla="*/ 137 w 171"/>
                <a:gd name="T57" fmla="*/ 122 h 245"/>
                <a:gd name="T58" fmla="*/ 151 w 171"/>
                <a:gd name="T59" fmla="*/ 135 h 245"/>
                <a:gd name="T60" fmla="*/ 171 w 171"/>
                <a:gd name="T61" fmla="*/ 113 h 245"/>
                <a:gd name="T62" fmla="*/ 144 w 171"/>
                <a:gd name="T63" fmla="*/ 88 h 245"/>
                <a:gd name="T64" fmla="*/ 88 w 171"/>
                <a:gd name="T65" fmla="*/ 119 h 245"/>
                <a:gd name="T66" fmla="*/ 48 w 171"/>
                <a:gd name="T67" fmla="*/ 150 h 245"/>
                <a:gd name="T68" fmla="*/ 83 w 171"/>
                <a:gd name="T69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1" h="245">
                  <a:moveTo>
                    <a:pt x="83" y="10"/>
                  </a:moveTo>
                  <a:cubicBezTo>
                    <a:pt x="83" y="10"/>
                    <a:pt x="84" y="5"/>
                    <a:pt x="84" y="5"/>
                  </a:cubicBezTo>
                  <a:cubicBezTo>
                    <a:pt x="84" y="3"/>
                    <a:pt x="83" y="0"/>
                    <a:pt x="78" y="0"/>
                  </a:cubicBezTo>
                  <a:cubicBezTo>
                    <a:pt x="71" y="0"/>
                    <a:pt x="42" y="3"/>
                    <a:pt x="34" y="4"/>
                  </a:cubicBezTo>
                  <a:cubicBezTo>
                    <a:pt x="31" y="4"/>
                    <a:pt x="26" y="4"/>
                    <a:pt x="26" y="12"/>
                  </a:cubicBezTo>
                  <a:cubicBezTo>
                    <a:pt x="26" y="16"/>
                    <a:pt x="31" y="16"/>
                    <a:pt x="35" y="16"/>
                  </a:cubicBezTo>
                  <a:cubicBezTo>
                    <a:pt x="52" y="16"/>
                    <a:pt x="52" y="19"/>
                    <a:pt x="52" y="22"/>
                  </a:cubicBezTo>
                  <a:cubicBezTo>
                    <a:pt x="52" y="24"/>
                    <a:pt x="51" y="26"/>
                    <a:pt x="50" y="29"/>
                  </a:cubicBezTo>
                  <a:lnTo>
                    <a:pt x="1" y="227"/>
                  </a:lnTo>
                  <a:cubicBezTo>
                    <a:pt x="0" y="233"/>
                    <a:pt x="0" y="234"/>
                    <a:pt x="0" y="234"/>
                  </a:cubicBezTo>
                  <a:cubicBezTo>
                    <a:pt x="0" y="240"/>
                    <a:pt x="4" y="245"/>
                    <a:pt x="11" y="245"/>
                  </a:cubicBezTo>
                  <a:cubicBezTo>
                    <a:pt x="21" y="245"/>
                    <a:pt x="25" y="238"/>
                    <a:pt x="27" y="231"/>
                  </a:cubicBezTo>
                  <a:cubicBezTo>
                    <a:pt x="28" y="229"/>
                    <a:pt x="43" y="168"/>
                    <a:pt x="45" y="163"/>
                  </a:cubicBezTo>
                  <a:cubicBezTo>
                    <a:pt x="69" y="166"/>
                    <a:pt x="89" y="174"/>
                    <a:pt x="89" y="192"/>
                  </a:cubicBezTo>
                  <a:cubicBezTo>
                    <a:pt x="89" y="194"/>
                    <a:pt x="89" y="195"/>
                    <a:pt x="88" y="199"/>
                  </a:cubicBezTo>
                  <a:cubicBezTo>
                    <a:pt x="87" y="204"/>
                    <a:pt x="87" y="206"/>
                    <a:pt x="87" y="210"/>
                  </a:cubicBezTo>
                  <a:cubicBezTo>
                    <a:pt x="87" y="234"/>
                    <a:pt x="107" y="245"/>
                    <a:pt x="124" y="245"/>
                  </a:cubicBezTo>
                  <a:cubicBezTo>
                    <a:pt x="158" y="245"/>
                    <a:pt x="168" y="192"/>
                    <a:pt x="168" y="192"/>
                  </a:cubicBezTo>
                  <a:cubicBezTo>
                    <a:pt x="168" y="188"/>
                    <a:pt x="164" y="188"/>
                    <a:pt x="163" y="188"/>
                  </a:cubicBezTo>
                  <a:cubicBezTo>
                    <a:pt x="158" y="188"/>
                    <a:pt x="157" y="189"/>
                    <a:pt x="156" y="196"/>
                  </a:cubicBezTo>
                  <a:cubicBezTo>
                    <a:pt x="152" y="211"/>
                    <a:pt x="142" y="236"/>
                    <a:pt x="125" y="236"/>
                  </a:cubicBezTo>
                  <a:cubicBezTo>
                    <a:pt x="116" y="236"/>
                    <a:pt x="113" y="227"/>
                    <a:pt x="113" y="218"/>
                  </a:cubicBezTo>
                  <a:cubicBezTo>
                    <a:pt x="113" y="212"/>
                    <a:pt x="113" y="211"/>
                    <a:pt x="115" y="202"/>
                  </a:cubicBezTo>
                  <a:cubicBezTo>
                    <a:pt x="115" y="201"/>
                    <a:pt x="117" y="195"/>
                    <a:pt x="117" y="191"/>
                  </a:cubicBezTo>
                  <a:cubicBezTo>
                    <a:pt x="117" y="160"/>
                    <a:pt x="75" y="155"/>
                    <a:pt x="60" y="154"/>
                  </a:cubicBezTo>
                  <a:cubicBezTo>
                    <a:pt x="70" y="148"/>
                    <a:pt x="83" y="136"/>
                    <a:pt x="89" y="131"/>
                  </a:cubicBezTo>
                  <a:cubicBezTo>
                    <a:pt x="107" y="114"/>
                    <a:pt x="124" y="98"/>
                    <a:pt x="144" y="98"/>
                  </a:cubicBezTo>
                  <a:cubicBezTo>
                    <a:pt x="148" y="98"/>
                    <a:pt x="153" y="99"/>
                    <a:pt x="155" y="103"/>
                  </a:cubicBezTo>
                  <a:cubicBezTo>
                    <a:pt x="140" y="105"/>
                    <a:pt x="137" y="117"/>
                    <a:pt x="137" y="122"/>
                  </a:cubicBezTo>
                  <a:cubicBezTo>
                    <a:pt x="137" y="130"/>
                    <a:pt x="143" y="135"/>
                    <a:pt x="151" y="135"/>
                  </a:cubicBezTo>
                  <a:cubicBezTo>
                    <a:pt x="161" y="135"/>
                    <a:pt x="171" y="127"/>
                    <a:pt x="171" y="113"/>
                  </a:cubicBezTo>
                  <a:cubicBezTo>
                    <a:pt x="171" y="101"/>
                    <a:pt x="163" y="88"/>
                    <a:pt x="144" y="88"/>
                  </a:cubicBezTo>
                  <a:cubicBezTo>
                    <a:pt x="124" y="88"/>
                    <a:pt x="106" y="103"/>
                    <a:pt x="88" y="119"/>
                  </a:cubicBezTo>
                  <a:cubicBezTo>
                    <a:pt x="74" y="133"/>
                    <a:pt x="62" y="144"/>
                    <a:pt x="48" y="150"/>
                  </a:cubicBezTo>
                  <a:lnTo>
                    <a:pt x="83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22E675C3-7F71-4336-82C3-E9FC38ECF635}"/>
                </a:ext>
              </a:extLst>
            </p:cNvPr>
            <p:cNvSpPr>
              <a:spLocks noEditPoints="1"/>
            </p:cNvSpPr>
            <p:nvPr>
              <p:custDataLst>
                <p:tags r:id="rId108"/>
              </p:custDataLst>
            </p:nvPr>
          </p:nvSpPr>
          <p:spPr bwMode="auto">
            <a:xfrm>
              <a:off x="2589212" y="2849563"/>
              <a:ext cx="57150" cy="22225"/>
            </a:xfrm>
            <a:custGeom>
              <a:avLst/>
              <a:gdLst>
                <a:gd name="T0" fmla="*/ 243 w 257"/>
                <a:gd name="T1" fmla="*/ 17 h 94"/>
                <a:gd name="T2" fmla="*/ 257 w 257"/>
                <a:gd name="T3" fmla="*/ 8 h 94"/>
                <a:gd name="T4" fmla="*/ 244 w 257"/>
                <a:gd name="T5" fmla="*/ 0 h 94"/>
                <a:gd name="T6" fmla="*/ 13 w 257"/>
                <a:gd name="T7" fmla="*/ 0 h 94"/>
                <a:gd name="T8" fmla="*/ 0 w 257"/>
                <a:gd name="T9" fmla="*/ 8 h 94"/>
                <a:gd name="T10" fmla="*/ 13 w 257"/>
                <a:gd name="T11" fmla="*/ 17 h 94"/>
                <a:gd name="T12" fmla="*/ 243 w 257"/>
                <a:gd name="T13" fmla="*/ 17 h 94"/>
                <a:gd name="T14" fmla="*/ 244 w 257"/>
                <a:gd name="T15" fmla="*/ 94 h 94"/>
                <a:gd name="T16" fmla="*/ 257 w 257"/>
                <a:gd name="T17" fmla="*/ 85 h 94"/>
                <a:gd name="T18" fmla="*/ 243 w 257"/>
                <a:gd name="T19" fmla="*/ 76 h 94"/>
                <a:gd name="T20" fmla="*/ 13 w 257"/>
                <a:gd name="T21" fmla="*/ 76 h 94"/>
                <a:gd name="T22" fmla="*/ 0 w 257"/>
                <a:gd name="T23" fmla="*/ 85 h 94"/>
                <a:gd name="T24" fmla="*/ 13 w 257"/>
                <a:gd name="T25" fmla="*/ 94 h 94"/>
                <a:gd name="T26" fmla="*/ 244 w 257"/>
                <a:gd name="T2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94">
                  <a:moveTo>
                    <a:pt x="243" y="17"/>
                  </a:moveTo>
                  <a:cubicBezTo>
                    <a:pt x="249" y="17"/>
                    <a:pt x="257" y="17"/>
                    <a:pt x="257" y="8"/>
                  </a:cubicBezTo>
                  <a:cubicBezTo>
                    <a:pt x="257" y="0"/>
                    <a:pt x="248" y="0"/>
                    <a:pt x="244" y="0"/>
                  </a:cubicBezTo>
                  <a:lnTo>
                    <a:pt x="13" y="0"/>
                  </a:lnTo>
                  <a:cubicBezTo>
                    <a:pt x="8" y="0"/>
                    <a:pt x="0" y="0"/>
                    <a:pt x="0" y="8"/>
                  </a:cubicBezTo>
                  <a:cubicBezTo>
                    <a:pt x="0" y="17"/>
                    <a:pt x="8" y="17"/>
                    <a:pt x="13" y="17"/>
                  </a:cubicBezTo>
                  <a:lnTo>
                    <a:pt x="243" y="17"/>
                  </a:lnTo>
                  <a:close/>
                  <a:moveTo>
                    <a:pt x="244" y="94"/>
                  </a:moveTo>
                  <a:cubicBezTo>
                    <a:pt x="248" y="94"/>
                    <a:pt x="257" y="94"/>
                    <a:pt x="257" y="85"/>
                  </a:cubicBezTo>
                  <a:cubicBezTo>
                    <a:pt x="257" y="76"/>
                    <a:pt x="249" y="76"/>
                    <a:pt x="243" y="76"/>
                  </a:cubicBezTo>
                  <a:lnTo>
                    <a:pt x="13" y="76"/>
                  </a:lnTo>
                  <a:cubicBezTo>
                    <a:pt x="8" y="76"/>
                    <a:pt x="0" y="76"/>
                    <a:pt x="0" y="85"/>
                  </a:cubicBezTo>
                  <a:cubicBezTo>
                    <a:pt x="0" y="94"/>
                    <a:pt x="8" y="94"/>
                    <a:pt x="13" y="94"/>
                  </a:cubicBezTo>
                  <a:lnTo>
                    <a:pt x="244" y="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A2985511-7D0E-40BE-924D-66FBD9F12D46}"/>
                </a:ext>
              </a:extLst>
            </p:cNvPr>
            <p:cNvSpPr>
              <a:spLocks noEditPoints="1"/>
            </p:cNvSpPr>
            <p:nvPr>
              <p:custDataLst>
                <p:tags r:id="rId109"/>
              </p:custDataLst>
            </p:nvPr>
          </p:nvSpPr>
          <p:spPr bwMode="auto">
            <a:xfrm>
              <a:off x="2654300" y="2827338"/>
              <a:ext cx="36513" cy="55563"/>
            </a:xfrm>
            <a:custGeom>
              <a:avLst/>
              <a:gdLst>
                <a:gd name="T0" fmla="*/ 162 w 162"/>
                <a:gd name="T1" fmla="*/ 121 h 239"/>
                <a:gd name="T2" fmla="*/ 142 w 162"/>
                <a:gd name="T3" fmla="*/ 30 h 239"/>
                <a:gd name="T4" fmla="*/ 81 w 162"/>
                <a:gd name="T5" fmla="*/ 0 h 239"/>
                <a:gd name="T6" fmla="*/ 0 w 162"/>
                <a:gd name="T7" fmla="*/ 121 h 239"/>
                <a:gd name="T8" fmla="*/ 81 w 162"/>
                <a:gd name="T9" fmla="*/ 239 h 239"/>
                <a:gd name="T10" fmla="*/ 162 w 162"/>
                <a:gd name="T11" fmla="*/ 121 h 239"/>
                <a:gd name="T12" fmla="*/ 81 w 162"/>
                <a:gd name="T13" fmla="*/ 229 h 239"/>
                <a:gd name="T14" fmla="*/ 37 w 162"/>
                <a:gd name="T15" fmla="*/ 191 h 239"/>
                <a:gd name="T16" fmla="*/ 32 w 162"/>
                <a:gd name="T17" fmla="*/ 116 h 239"/>
                <a:gd name="T18" fmla="*/ 37 w 162"/>
                <a:gd name="T19" fmla="*/ 45 h 239"/>
                <a:gd name="T20" fmla="*/ 81 w 162"/>
                <a:gd name="T21" fmla="*/ 10 h 239"/>
                <a:gd name="T22" fmla="*/ 125 w 162"/>
                <a:gd name="T23" fmla="*/ 42 h 239"/>
                <a:gd name="T24" fmla="*/ 131 w 162"/>
                <a:gd name="T25" fmla="*/ 116 h 239"/>
                <a:gd name="T26" fmla="*/ 126 w 162"/>
                <a:gd name="T27" fmla="*/ 190 h 239"/>
                <a:gd name="T28" fmla="*/ 81 w 162"/>
                <a:gd name="T29" fmla="*/ 2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239">
                  <a:moveTo>
                    <a:pt x="162" y="121"/>
                  </a:moveTo>
                  <a:cubicBezTo>
                    <a:pt x="162" y="82"/>
                    <a:pt x="158" y="55"/>
                    <a:pt x="142" y="30"/>
                  </a:cubicBezTo>
                  <a:cubicBezTo>
                    <a:pt x="131" y="14"/>
                    <a:pt x="109" y="0"/>
                    <a:pt x="81" y="0"/>
                  </a:cubicBezTo>
                  <a:cubicBezTo>
                    <a:pt x="0" y="0"/>
                    <a:pt x="0" y="96"/>
                    <a:pt x="0" y="121"/>
                  </a:cubicBezTo>
                  <a:cubicBezTo>
                    <a:pt x="0" y="146"/>
                    <a:pt x="0" y="239"/>
                    <a:pt x="81" y="239"/>
                  </a:cubicBezTo>
                  <a:cubicBezTo>
                    <a:pt x="162" y="239"/>
                    <a:pt x="162" y="146"/>
                    <a:pt x="162" y="121"/>
                  </a:cubicBezTo>
                  <a:close/>
                  <a:moveTo>
                    <a:pt x="81" y="229"/>
                  </a:moveTo>
                  <a:cubicBezTo>
                    <a:pt x="65" y="229"/>
                    <a:pt x="44" y="220"/>
                    <a:pt x="37" y="191"/>
                  </a:cubicBezTo>
                  <a:cubicBezTo>
                    <a:pt x="32" y="171"/>
                    <a:pt x="32" y="142"/>
                    <a:pt x="32" y="116"/>
                  </a:cubicBezTo>
                  <a:cubicBezTo>
                    <a:pt x="32" y="91"/>
                    <a:pt x="32" y="64"/>
                    <a:pt x="37" y="45"/>
                  </a:cubicBezTo>
                  <a:cubicBezTo>
                    <a:pt x="45" y="18"/>
                    <a:pt x="67" y="10"/>
                    <a:pt x="81" y="10"/>
                  </a:cubicBezTo>
                  <a:cubicBezTo>
                    <a:pt x="100" y="10"/>
                    <a:pt x="118" y="22"/>
                    <a:pt x="125" y="42"/>
                  </a:cubicBezTo>
                  <a:cubicBezTo>
                    <a:pt x="130" y="61"/>
                    <a:pt x="131" y="86"/>
                    <a:pt x="131" y="116"/>
                  </a:cubicBezTo>
                  <a:cubicBezTo>
                    <a:pt x="131" y="142"/>
                    <a:pt x="131" y="168"/>
                    <a:pt x="126" y="190"/>
                  </a:cubicBezTo>
                  <a:cubicBezTo>
                    <a:pt x="119" y="222"/>
                    <a:pt x="95" y="229"/>
                    <a:pt x="81" y="22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C0B42589-F423-4460-8222-CEFBA33DB41C}"/>
                </a:ext>
              </a:extLst>
            </p:cNvPr>
            <p:cNvSpPr>
              <a:spLocks noEditPoints="1"/>
            </p:cNvSpPr>
            <p:nvPr>
              <p:custDataLst>
                <p:tags r:id="rId110"/>
              </p:custDataLst>
            </p:nvPr>
          </p:nvSpPr>
          <p:spPr bwMode="auto">
            <a:xfrm>
              <a:off x="2717800" y="2689225"/>
              <a:ext cx="49213" cy="52388"/>
            </a:xfrm>
            <a:custGeom>
              <a:avLst/>
              <a:gdLst>
                <a:gd name="T0" fmla="*/ 166 w 228"/>
                <a:gd name="T1" fmla="*/ 32 h 226"/>
                <a:gd name="T2" fmla="*/ 120 w 228"/>
                <a:gd name="T3" fmla="*/ 0 h 226"/>
                <a:gd name="T4" fmla="*/ 0 w 228"/>
                <a:gd name="T5" fmla="*/ 147 h 226"/>
                <a:gd name="T6" fmla="*/ 66 w 228"/>
                <a:gd name="T7" fmla="*/ 226 h 226"/>
                <a:gd name="T8" fmla="*/ 131 w 228"/>
                <a:gd name="T9" fmla="*/ 189 h 226"/>
                <a:gd name="T10" fmla="*/ 176 w 228"/>
                <a:gd name="T11" fmla="*/ 226 h 226"/>
                <a:gd name="T12" fmla="*/ 213 w 228"/>
                <a:gd name="T13" fmla="*/ 199 h 226"/>
                <a:gd name="T14" fmla="*/ 228 w 228"/>
                <a:gd name="T15" fmla="*/ 150 h 226"/>
                <a:gd name="T16" fmla="*/ 222 w 228"/>
                <a:gd name="T17" fmla="*/ 145 h 226"/>
                <a:gd name="T18" fmla="*/ 215 w 228"/>
                <a:gd name="T19" fmla="*/ 154 h 226"/>
                <a:gd name="T20" fmla="*/ 177 w 228"/>
                <a:gd name="T21" fmla="*/ 215 h 226"/>
                <a:gd name="T22" fmla="*/ 162 w 228"/>
                <a:gd name="T23" fmla="*/ 192 h 226"/>
                <a:gd name="T24" fmla="*/ 169 w 228"/>
                <a:gd name="T25" fmla="*/ 156 h 226"/>
                <a:gd name="T26" fmla="*/ 180 w 228"/>
                <a:gd name="T27" fmla="*/ 111 h 226"/>
                <a:gd name="T28" fmla="*/ 198 w 228"/>
                <a:gd name="T29" fmla="*/ 41 h 226"/>
                <a:gd name="T30" fmla="*/ 201 w 228"/>
                <a:gd name="T31" fmla="*/ 24 h 226"/>
                <a:gd name="T32" fmla="*/ 187 w 228"/>
                <a:gd name="T33" fmla="*/ 10 h 226"/>
                <a:gd name="T34" fmla="*/ 166 w 228"/>
                <a:gd name="T35" fmla="*/ 32 h 226"/>
                <a:gd name="T36" fmla="*/ 134 w 228"/>
                <a:gd name="T37" fmla="*/ 162 h 226"/>
                <a:gd name="T38" fmla="*/ 124 w 228"/>
                <a:gd name="T39" fmla="*/ 180 h 226"/>
                <a:gd name="T40" fmla="*/ 67 w 228"/>
                <a:gd name="T41" fmla="*/ 215 h 226"/>
                <a:gd name="T42" fmla="*/ 35 w 228"/>
                <a:gd name="T43" fmla="*/ 169 h 226"/>
                <a:gd name="T44" fmla="*/ 63 w 228"/>
                <a:gd name="T45" fmla="*/ 59 h 226"/>
                <a:gd name="T46" fmla="*/ 121 w 228"/>
                <a:gd name="T47" fmla="*/ 11 h 226"/>
                <a:gd name="T48" fmla="*/ 160 w 228"/>
                <a:gd name="T49" fmla="*/ 55 h 226"/>
                <a:gd name="T50" fmla="*/ 159 w 228"/>
                <a:gd name="T51" fmla="*/ 64 h 226"/>
                <a:gd name="T52" fmla="*/ 134 w 228"/>
                <a:gd name="T53" fmla="*/ 16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6">
                  <a:moveTo>
                    <a:pt x="166" y="32"/>
                  </a:moveTo>
                  <a:cubicBezTo>
                    <a:pt x="157" y="14"/>
                    <a:pt x="143" y="0"/>
                    <a:pt x="120" y="0"/>
                  </a:cubicBezTo>
                  <a:cubicBezTo>
                    <a:pt x="62" y="0"/>
                    <a:pt x="0" y="74"/>
                    <a:pt x="0" y="147"/>
                  </a:cubicBezTo>
                  <a:cubicBezTo>
                    <a:pt x="0" y="193"/>
                    <a:pt x="27" y="226"/>
                    <a:pt x="66" y="226"/>
                  </a:cubicBezTo>
                  <a:cubicBezTo>
                    <a:pt x="76" y="226"/>
                    <a:pt x="101" y="224"/>
                    <a:pt x="131" y="189"/>
                  </a:cubicBezTo>
                  <a:cubicBezTo>
                    <a:pt x="135" y="210"/>
                    <a:pt x="153" y="226"/>
                    <a:pt x="176" y="226"/>
                  </a:cubicBezTo>
                  <a:cubicBezTo>
                    <a:pt x="194" y="226"/>
                    <a:pt x="205" y="215"/>
                    <a:pt x="213" y="199"/>
                  </a:cubicBezTo>
                  <a:cubicBezTo>
                    <a:pt x="222" y="181"/>
                    <a:pt x="228" y="151"/>
                    <a:pt x="228" y="150"/>
                  </a:cubicBezTo>
                  <a:cubicBezTo>
                    <a:pt x="228" y="145"/>
                    <a:pt x="224" y="145"/>
                    <a:pt x="222" y="145"/>
                  </a:cubicBezTo>
                  <a:cubicBezTo>
                    <a:pt x="217" y="145"/>
                    <a:pt x="217" y="147"/>
                    <a:pt x="215" y="154"/>
                  </a:cubicBezTo>
                  <a:cubicBezTo>
                    <a:pt x="207" y="186"/>
                    <a:pt x="198" y="215"/>
                    <a:pt x="177" y="215"/>
                  </a:cubicBezTo>
                  <a:cubicBezTo>
                    <a:pt x="164" y="215"/>
                    <a:pt x="162" y="202"/>
                    <a:pt x="162" y="192"/>
                  </a:cubicBezTo>
                  <a:cubicBezTo>
                    <a:pt x="162" y="181"/>
                    <a:pt x="163" y="178"/>
                    <a:pt x="169" y="156"/>
                  </a:cubicBezTo>
                  <a:cubicBezTo>
                    <a:pt x="174" y="135"/>
                    <a:pt x="175" y="130"/>
                    <a:pt x="180" y="111"/>
                  </a:cubicBezTo>
                  <a:lnTo>
                    <a:pt x="198" y="41"/>
                  </a:lnTo>
                  <a:cubicBezTo>
                    <a:pt x="201" y="27"/>
                    <a:pt x="201" y="26"/>
                    <a:pt x="201" y="24"/>
                  </a:cubicBezTo>
                  <a:cubicBezTo>
                    <a:pt x="201" y="15"/>
                    <a:pt x="195" y="10"/>
                    <a:pt x="187" y="10"/>
                  </a:cubicBezTo>
                  <a:cubicBezTo>
                    <a:pt x="175" y="10"/>
                    <a:pt x="167" y="21"/>
                    <a:pt x="166" y="32"/>
                  </a:cubicBezTo>
                  <a:close/>
                  <a:moveTo>
                    <a:pt x="134" y="162"/>
                  </a:moveTo>
                  <a:cubicBezTo>
                    <a:pt x="131" y="171"/>
                    <a:pt x="131" y="172"/>
                    <a:pt x="124" y="180"/>
                  </a:cubicBezTo>
                  <a:cubicBezTo>
                    <a:pt x="102" y="207"/>
                    <a:pt x="81" y="215"/>
                    <a:pt x="67" y="215"/>
                  </a:cubicBezTo>
                  <a:cubicBezTo>
                    <a:pt x="42" y="215"/>
                    <a:pt x="35" y="188"/>
                    <a:pt x="35" y="169"/>
                  </a:cubicBezTo>
                  <a:cubicBezTo>
                    <a:pt x="35" y="144"/>
                    <a:pt x="51" y="82"/>
                    <a:pt x="63" y="59"/>
                  </a:cubicBezTo>
                  <a:cubicBezTo>
                    <a:pt x="78" y="30"/>
                    <a:pt x="101" y="11"/>
                    <a:pt x="121" y="11"/>
                  </a:cubicBezTo>
                  <a:cubicBezTo>
                    <a:pt x="153" y="11"/>
                    <a:pt x="160" y="52"/>
                    <a:pt x="160" y="55"/>
                  </a:cubicBezTo>
                  <a:cubicBezTo>
                    <a:pt x="160" y="58"/>
                    <a:pt x="159" y="61"/>
                    <a:pt x="159" y="64"/>
                  </a:cubicBezTo>
                  <a:lnTo>
                    <a:pt x="134" y="162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5F9F1BCA-24DB-4434-A686-3F079229BB8F}"/>
                </a:ext>
              </a:extLst>
            </p:cNvPr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2781300" y="2654300"/>
              <a:ext cx="25400" cy="115888"/>
            </a:xfrm>
            <a:custGeom>
              <a:avLst/>
              <a:gdLst>
                <a:gd name="T0" fmla="*/ 115 w 115"/>
                <a:gd name="T1" fmla="*/ 494 h 499"/>
                <a:gd name="T2" fmla="*/ 107 w 115"/>
                <a:gd name="T3" fmla="*/ 483 h 499"/>
                <a:gd name="T4" fmla="*/ 29 w 115"/>
                <a:gd name="T5" fmla="*/ 249 h 499"/>
                <a:gd name="T6" fmla="*/ 109 w 115"/>
                <a:gd name="T7" fmla="*/ 13 h 499"/>
                <a:gd name="T8" fmla="*/ 115 w 115"/>
                <a:gd name="T9" fmla="*/ 5 h 499"/>
                <a:gd name="T10" fmla="*/ 110 w 115"/>
                <a:gd name="T11" fmla="*/ 0 h 499"/>
                <a:gd name="T12" fmla="*/ 31 w 115"/>
                <a:gd name="T13" fmla="*/ 97 h 499"/>
                <a:gd name="T14" fmla="*/ 0 w 115"/>
                <a:gd name="T15" fmla="*/ 249 h 499"/>
                <a:gd name="T16" fmla="*/ 33 w 115"/>
                <a:gd name="T17" fmla="*/ 405 h 499"/>
                <a:gd name="T18" fmla="*/ 110 w 115"/>
                <a:gd name="T19" fmla="*/ 499 h 499"/>
                <a:gd name="T20" fmla="*/ 115 w 115"/>
                <a:gd name="T21" fmla="*/ 494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99">
                  <a:moveTo>
                    <a:pt x="115" y="494"/>
                  </a:moveTo>
                  <a:cubicBezTo>
                    <a:pt x="115" y="492"/>
                    <a:pt x="115" y="491"/>
                    <a:pt x="107" y="483"/>
                  </a:cubicBezTo>
                  <a:cubicBezTo>
                    <a:pt x="45" y="420"/>
                    <a:pt x="29" y="326"/>
                    <a:pt x="29" y="249"/>
                  </a:cubicBezTo>
                  <a:cubicBezTo>
                    <a:pt x="29" y="162"/>
                    <a:pt x="48" y="76"/>
                    <a:pt x="109" y="13"/>
                  </a:cubicBezTo>
                  <a:cubicBezTo>
                    <a:pt x="115" y="7"/>
                    <a:pt x="115" y="6"/>
                    <a:pt x="115" y="5"/>
                  </a:cubicBezTo>
                  <a:cubicBezTo>
                    <a:pt x="115" y="1"/>
                    <a:pt x="113" y="0"/>
                    <a:pt x="110" y="0"/>
                  </a:cubicBezTo>
                  <a:cubicBezTo>
                    <a:pt x="105" y="0"/>
                    <a:pt x="61" y="34"/>
                    <a:pt x="31" y="97"/>
                  </a:cubicBezTo>
                  <a:cubicBezTo>
                    <a:pt x="6" y="152"/>
                    <a:pt x="0" y="207"/>
                    <a:pt x="0" y="249"/>
                  </a:cubicBezTo>
                  <a:cubicBezTo>
                    <a:pt x="0" y="288"/>
                    <a:pt x="5" y="348"/>
                    <a:pt x="33" y="405"/>
                  </a:cubicBezTo>
                  <a:cubicBezTo>
                    <a:pt x="63" y="466"/>
                    <a:pt x="105" y="499"/>
                    <a:pt x="110" y="499"/>
                  </a:cubicBezTo>
                  <a:cubicBezTo>
                    <a:pt x="113" y="499"/>
                    <a:pt x="115" y="497"/>
                    <a:pt x="115" y="494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A4BFBA0F-6F05-48CF-84C7-8EEE72DB6E40}"/>
                </a:ext>
              </a:extLst>
            </p:cNvPr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2819400" y="2660650"/>
              <a:ext cx="49213" cy="80963"/>
            </a:xfrm>
            <a:custGeom>
              <a:avLst/>
              <a:gdLst>
                <a:gd name="T0" fmla="*/ 116 w 226"/>
                <a:gd name="T1" fmla="*/ 5 h 351"/>
                <a:gd name="T2" fmla="*/ 110 w 226"/>
                <a:gd name="T3" fmla="*/ 0 h 351"/>
                <a:gd name="T4" fmla="*/ 49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5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5 w 226"/>
                <a:gd name="T19" fmla="*/ 351 h 351"/>
                <a:gd name="T20" fmla="*/ 32 w 226"/>
                <a:gd name="T21" fmla="*/ 341 h 351"/>
                <a:gd name="T22" fmla="*/ 60 w 226"/>
                <a:gd name="T23" fmla="*/ 232 h 351"/>
                <a:gd name="T24" fmla="*/ 118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6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80 w 226"/>
                <a:gd name="T61" fmla="*/ 170 h 351"/>
                <a:gd name="T62" fmla="*/ 199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20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10" y="0"/>
                  </a:cubicBezTo>
                  <a:cubicBezTo>
                    <a:pt x="98" y="0"/>
                    <a:pt x="62" y="4"/>
                    <a:pt x="49" y="5"/>
                  </a:cubicBezTo>
                  <a:cubicBezTo>
                    <a:pt x="45" y="5"/>
                    <a:pt x="39" y="6"/>
                    <a:pt x="39" y="15"/>
                  </a:cubicBezTo>
                  <a:cubicBezTo>
                    <a:pt x="39" y="21"/>
                    <a:pt x="44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5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1" y="351"/>
                    <a:pt x="29" y="347"/>
                    <a:pt x="32" y="341"/>
                  </a:cubicBezTo>
                  <a:cubicBezTo>
                    <a:pt x="34" y="336"/>
                    <a:pt x="57" y="244"/>
                    <a:pt x="60" y="232"/>
                  </a:cubicBezTo>
                  <a:cubicBezTo>
                    <a:pt x="77" y="233"/>
                    <a:pt x="118" y="241"/>
                    <a:pt x="118" y="274"/>
                  </a:cubicBezTo>
                  <a:cubicBezTo>
                    <a:pt x="118" y="278"/>
                    <a:pt x="118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5" y="351"/>
                    <a:pt x="188" y="343"/>
                    <a:pt x="199" y="325"/>
                  </a:cubicBezTo>
                  <a:cubicBezTo>
                    <a:pt x="212" y="303"/>
                    <a:pt x="217" y="276"/>
                    <a:pt x="217" y="275"/>
                  </a:cubicBezTo>
                  <a:cubicBezTo>
                    <a:pt x="217" y="270"/>
                    <a:pt x="213" y="270"/>
                    <a:pt x="211" y="270"/>
                  </a:cubicBezTo>
                  <a:cubicBezTo>
                    <a:pt x="206" y="270"/>
                    <a:pt x="206" y="272"/>
                    <a:pt x="204" y="279"/>
                  </a:cubicBezTo>
                  <a:cubicBezTo>
                    <a:pt x="194" y="315"/>
                    <a:pt x="183" y="340"/>
                    <a:pt x="161" y="340"/>
                  </a:cubicBezTo>
                  <a:cubicBezTo>
                    <a:pt x="152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20" y="227"/>
                    <a:pt x="77" y="221"/>
                  </a:cubicBezTo>
                  <a:cubicBezTo>
                    <a:pt x="93" y="212"/>
                    <a:pt x="109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5" y="136"/>
                    <a:pt x="196" y="137"/>
                  </a:cubicBezTo>
                  <a:cubicBezTo>
                    <a:pt x="202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80" y="164"/>
                    <a:pt x="180" y="170"/>
                  </a:cubicBezTo>
                  <a:cubicBezTo>
                    <a:pt x="180" y="178"/>
                    <a:pt x="185" y="187"/>
                    <a:pt x="199" y="187"/>
                  </a:cubicBezTo>
                  <a:cubicBezTo>
                    <a:pt x="212" y="187"/>
                    <a:pt x="226" y="176"/>
                    <a:pt x="226" y="157"/>
                  </a:cubicBezTo>
                  <a:cubicBezTo>
                    <a:pt x="226" y="142"/>
                    <a:pt x="215" y="125"/>
                    <a:pt x="192" y="125"/>
                  </a:cubicBezTo>
                  <a:cubicBezTo>
                    <a:pt x="178" y="125"/>
                    <a:pt x="156" y="130"/>
                    <a:pt x="120" y="169"/>
                  </a:cubicBezTo>
                  <a:cubicBezTo>
                    <a:pt x="103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6A42D778-5F45-46E6-8DFF-9D649F007B60}"/>
                </a:ext>
              </a:extLst>
            </p:cNvPr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2879725" y="2654300"/>
              <a:ext cx="25400" cy="115888"/>
            </a:xfrm>
            <a:custGeom>
              <a:avLst/>
              <a:gdLst>
                <a:gd name="T0" fmla="*/ 116 w 116"/>
                <a:gd name="T1" fmla="*/ 249 h 499"/>
                <a:gd name="T2" fmla="*/ 83 w 116"/>
                <a:gd name="T3" fmla="*/ 94 h 499"/>
                <a:gd name="T4" fmla="*/ 5 w 116"/>
                <a:gd name="T5" fmla="*/ 0 h 499"/>
                <a:gd name="T6" fmla="*/ 0 w 116"/>
                <a:gd name="T7" fmla="*/ 5 h 499"/>
                <a:gd name="T8" fmla="*/ 10 w 116"/>
                <a:gd name="T9" fmla="*/ 16 h 499"/>
                <a:gd name="T10" fmla="*/ 87 w 116"/>
                <a:gd name="T11" fmla="*/ 249 h 499"/>
                <a:gd name="T12" fmla="*/ 7 w 116"/>
                <a:gd name="T13" fmla="*/ 485 h 499"/>
                <a:gd name="T14" fmla="*/ 0 w 116"/>
                <a:gd name="T15" fmla="*/ 494 h 499"/>
                <a:gd name="T16" fmla="*/ 5 w 116"/>
                <a:gd name="T17" fmla="*/ 499 h 499"/>
                <a:gd name="T18" fmla="*/ 85 w 116"/>
                <a:gd name="T19" fmla="*/ 401 h 499"/>
                <a:gd name="T20" fmla="*/ 116 w 116"/>
                <a:gd name="T21" fmla="*/ 24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9">
                  <a:moveTo>
                    <a:pt x="116" y="249"/>
                  </a:moveTo>
                  <a:cubicBezTo>
                    <a:pt x="116" y="210"/>
                    <a:pt x="111" y="150"/>
                    <a:pt x="83" y="94"/>
                  </a:cubicBezTo>
                  <a:cubicBezTo>
                    <a:pt x="53" y="32"/>
                    <a:pt x="10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7"/>
                    <a:pt x="10" y="16"/>
                  </a:cubicBezTo>
                  <a:cubicBezTo>
                    <a:pt x="59" y="66"/>
                    <a:pt x="87" y="145"/>
                    <a:pt x="87" y="249"/>
                  </a:cubicBezTo>
                  <a:cubicBezTo>
                    <a:pt x="87" y="334"/>
                    <a:pt x="69" y="422"/>
                    <a:pt x="7" y="485"/>
                  </a:cubicBezTo>
                  <a:cubicBezTo>
                    <a:pt x="0" y="491"/>
                    <a:pt x="0" y="492"/>
                    <a:pt x="0" y="494"/>
                  </a:cubicBezTo>
                  <a:cubicBezTo>
                    <a:pt x="0" y="497"/>
                    <a:pt x="2" y="499"/>
                    <a:pt x="5" y="499"/>
                  </a:cubicBezTo>
                  <a:cubicBezTo>
                    <a:pt x="10" y="499"/>
                    <a:pt x="55" y="465"/>
                    <a:pt x="85" y="401"/>
                  </a:cubicBezTo>
                  <a:cubicBezTo>
                    <a:pt x="110" y="346"/>
                    <a:pt x="116" y="291"/>
                    <a:pt x="116" y="24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2B20EEC7-0156-4777-8A2D-CB0445C32DC3}"/>
                </a:ext>
              </a:extLst>
            </p:cNvPr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2919412" y="2689225"/>
              <a:ext cx="49213" cy="76200"/>
            </a:xfrm>
            <a:custGeom>
              <a:avLst/>
              <a:gdLst>
                <a:gd name="T0" fmla="*/ 228 w 230"/>
                <a:gd name="T1" fmla="*/ 31 h 323"/>
                <a:gd name="T2" fmla="*/ 230 w 230"/>
                <a:gd name="T3" fmla="*/ 19 h 323"/>
                <a:gd name="T4" fmla="*/ 216 w 230"/>
                <a:gd name="T5" fmla="*/ 6 h 323"/>
                <a:gd name="T6" fmla="*/ 198 w 230"/>
                <a:gd name="T7" fmla="*/ 16 h 323"/>
                <a:gd name="T8" fmla="*/ 191 w 230"/>
                <a:gd name="T9" fmla="*/ 43 h 323"/>
                <a:gd name="T10" fmla="*/ 181 w 230"/>
                <a:gd name="T11" fmla="*/ 83 h 323"/>
                <a:gd name="T12" fmla="*/ 159 w 230"/>
                <a:gd name="T13" fmla="*/ 173 h 323"/>
                <a:gd name="T14" fmla="*/ 102 w 230"/>
                <a:gd name="T15" fmla="*/ 215 h 323"/>
                <a:gd name="T16" fmla="*/ 72 w 230"/>
                <a:gd name="T17" fmla="*/ 175 h 323"/>
                <a:gd name="T18" fmla="*/ 97 w 230"/>
                <a:gd name="T19" fmla="*/ 77 h 323"/>
                <a:gd name="T20" fmla="*/ 107 w 230"/>
                <a:gd name="T21" fmla="*/ 41 h 323"/>
                <a:gd name="T22" fmla="*/ 66 w 230"/>
                <a:gd name="T23" fmla="*/ 0 h 323"/>
                <a:gd name="T24" fmla="*/ 0 w 230"/>
                <a:gd name="T25" fmla="*/ 77 h 323"/>
                <a:gd name="T26" fmla="*/ 6 w 230"/>
                <a:gd name="T27" fmla="*/ 82 h 323"/>
                <a:gd name="T28" fmla="*/ 14 w 230"/>
                <a:gd name="T29" fmla="*/ 73 h 323"/>
                <a:gd name="T30" fmla="*/ 65 w 230"/>
                <a:gd name="T31" fmla="*/ 11 h 323"/>
                <a:gd name="T32" fmla="*/ 77 w 230"/>
                <a:gd name="T33" fmla="*/ 27 h 323"/>
                <a:gd name="T34" fmla="*/ 69 w 230"/>
                <a:gd name="T35" fmla="*/ 62 h 323"/>
                <a:gd name="T36" fmla="*/ 40 w 230"/>
                <a:gd name="T37" fmla="*/ 167 h 323"/>
                <a:gd name="T38" fmla="*/ 100 w 230"/>
                <a:gd name="T39" fmla="*/ 226 h 323"/>
                <a:gd name="T40" fmla="*/ 151 w 230"/>
                <a:gd name="T41" fmla="*/ 204 h 323"/>
                <a:gd name="T42" fmla="*/ 118 w 230"/>
                <a:gd name="T43" fmla="*/ 281 h 323"/>
                <a:gd name="T44" fmla="*/ 64 w 230"/>
                <a:gd name="T45" fmla="*/ 312 h 323"/>
                <a:gd name="T46" fmla="*/ 26 w 230"/>
                <a:gd name="T47" fmla="*/ 291 h 323"/>
                <a:gd name="T48" fmla="*/ 47 w 230"/>
                <a:gd name="T49" fmla="*/ 285 h 323"/>
                <a:gd name="T50" fmla="*/ 57 w 230"/>
                <a:gd name="T51" fmla="*/ 265 h 323"/>
                <a:gd name="T52" fmla="*/ 39 w 230"/>
                <a:gd name="T53" fmla="*/ 247 h 323"/>
                <a:gd name="T54" fmla="*/ 11 w 230"/>
                <a:gd name="T55" fmla="*/ 280 h 323"/>
                <a:gd name="T56" fmla="*/ 64 w 230"/>
                <a:gd name="T57" fmla="*/ 323 h 323"/>
                <a:gd name="T58" fmla="*/ 180 w 230"/>
                <a:gd name="T59" fmla="*/ 221 h 323"/>
                <a:gd name="T60" fmla="*/ 228 w 230"/>
                <a:gd name="T61" fmla="*/ 3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323">
                  <a:moveTo>
                    <a:pt x="228" y="31"/>
                  </a:moveTo>
                  <a:cubicBezTo>
                    <a:pt x="230" y="24"/>
                    <a:pt x="230" y="23"/>
                    <a:pt x="230" y="19"/>
                  </a:cubicBezTo>
                  <a:cubicBezTo>
                    <a:pt x="230" y="10"/>
                    <a:pt x="223" y="6"/>
                    <a:pt x="216" y="6"/>
                  </a:cubicBezTo>
                  <a:cubicBezTo>
                    <a:pt x="211" y="6"/>
                    <a:pt x="203" y="9"/>
                    <a:pt x="198" y="16"/>
                  </a:cubicBezTo>
                  <a:cubicBezTo>
                    <a:pt x="197" y="19"/>
                    <a:pt x="193" y="34"/>
                    <a:pt x="191" y="43"/>
                  </a:cubicBezTo>
                  <a:cubicBezTo>
                    <a:pt x="188" y="56"/>
                    <a:pt x="184" y="70"/>
                    <a:pt x="181" y="83"/>
                  </a:cubicBezTo>
                  <a:lnTo>
                    <a:pt x="159" y="173"/>
                  </a:lnTo>
                  <a:cubicBezTo>
                    <a:pt x="157" y="180"/>
                    <a:pt x="135" y="215"/>
                    <a:pt x="102" y="215"/>
                  </a:cubicBezTo>
                  <a:cubicBezTo>
                    <a:pt x="77" y="215"/>
                    <a:pt x="72" y="193"/>
                    <a:pt x="72" y="175"/>
                  </a:cubicBezTo>
                  <a:cubicBezTo>
                    <a:pt x="72" y="152"/>
                    <a:pt x="80" y="121"/>
                    <a:pt x="97" y="77"/>
                  </a:cubicBezTo>
                  <a:cubicBezTo>
                    <a:pt x="105" y="57"/>
                    <a:pt x="107" y="51"/>
                    <a:pt x="107" y="41"/>
                  </a:cubicBezTo>
                  <a:cubicBezTo>
                    <a:pt x="107" y="19"/>
                    <a:pt x="91" y="0"/>
                    <a:pt x="66" y="0"/>
                  </a:cubicBezTo>
                  <a:cubicBezTo>
                    <a:pt x="19" y="0"/>
                    <a:pt x="0" y="73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1"/>
                    <a:pt x="14" y="73"/>
                  </a:cubicBezTo>
                  <a:cubicBezTo>
                    <a:pt x="28" y="26"/>
                    <a:pt x="48" y="11"/>
                    <a:pt x="65" y="11"/>
                  </a:cubicBezTo>
                  <a:cubicBezTo>
                    <a:pt x="69" y="11"/>
                    <a:pt x="77" y="11"/>
                    <a:pt x="77" y="27"/>
                  </a:cubicBezTo>
                  <a:cubicBezTo>
                    <a:pt x="77" y="40"/>
                    <a:pt x="72" y="53"/>
                    <a:pt x="69" y="62"/>
                  </a:cubicBezTo>
                  <a:cubicBezTo>
                    <a:pt x="49" y="115"/>
                    <a:pt x="40" y="144"/>
                    <a:pt x="40" y="167"/>
                  </a:cubicBezTo>
                  <a:cubicBezTo>
                    <a:pt x="40" y="211"/>
                    <a:pt x="71" y="226"/>
                    <a:pt x="100" y="226"/>
                  </a:cubicBezTo>
                  <a:cubicBezTo>
                    <a:pt x="120" y="226"/>
                    <a:pt x="137" y="218"/>
                    <a:pt x="151" y="204"/>
                  </a:cubicBezTo>
                  <a:cubicBezTo>
                    <a:pt x="144" y="230"/>
                    <a:pt x="138" y="254"/>
                    <a:pt x="118" y="281"/>
                  </a:cubicBezTo>
                  <a:cubicBezTo>
                    <a:pt x="105" y="298"/>
                    <a:pt x="87" y="312"/>
                    <a:pt x="64" y="312"/>
                  </a:cubicBezTo>
                  <a:cubicBezTo>
                    <a:pt x="57" y="312"/>
                    <a:pt x="34" y="311"/>
                    <a:pt x="26" y="291"/>
                  </a:cubicBezTo>
                  <a:cubicBezTo>
                    <a:pt x="34" y="291"/>
                    <a:pt x="40" y="291"/>
                    <a:pt x="47" y="285"/>
                  </a:cubicBezTo>
                  <a:cubicBezTo>
                    <a:pt x="52" y="281"/>
                    <a:pt x="57" y="274"/>
                    <a:pt x="57" y="265"/>
                  </a:cubicBezTo>
                  <a:cubicBezTo>
                    <a:pt x="57" y="249"/>
                    <a:pt x="44" y="247"/>
                    <a:pt x="39" y="247"/>
                  </a:cubicBezTo>
                  <a:cubicBezTo>
                    <a:pt x="27" y="247"/>
                    <a:pt x="11" y="255"/>
                    <a:pt x="11" y="280"/>
                  </a:cubicBezTo>
                  <a:cubicBezTo>
                    <a:pt x="11" y="305"/>
                    <a:pt x="33" y="323"/>
                    <a:pt x="64" y="323"/>
                  </a:cubicBezTo>
                  <a:cubicBezTo>
                    <a:pt x="115" y="323"/>
                    <a:pt x="166" y="278"/>
                    <a:pt x="180" y="221"/>
                  </a:cubicBezTo>
                  <a:lnTo>
                    <a:pt x="228" y="3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78291FC3-B580-44AC-959B-48A6CE15A89A}"/>
                </a:ext>
              </a:extLst>
            </p:cNvPr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2984500" y="2654300"/>
              <a:ext cx="25400" cy="115888"/>
            </a:xfrm>
            <a:custGeom>
              <a:avLst/>
              <a:gdLst>
                <a:gd name="T0" fmla="*/ 116 w 116"/>
                <a:gd name="T1" fmla="*/ 494 h 499"/>
                <a:gd name="T2" fmla="*/ 107 w 116"/>
                <a:gd name="T3" fmla="*/ 483 h 499"/>
                <a:gd name="T4" fmla="*/ 29 w 116"/>
                <a:gd name="T5" fmla="*/ 249 h 499"/>
                <a:gd name="T6" fmla="*/ 109 w 116"/>
                <a:gd name="T7" fmla="*/ 13 h 499"/>
                <a:gd name="T8" fmla="*/ 116 w 116"/>
                <a:gd name="T9" fmla="*/ 5 h 499"/>
                <a:gd name="T10" fmla="*/ 111 w 116"/>
                <a:gd name="T11" fmla="*/ 0 h 499"/>
                <a:gd name="T12" fmla="*/ 32 w 116"/>
                <a:gd name="T13" fmla="*/ 97 h 499"/>
                <a:gd name="T14" fmla="*/ 0 w 116"/>
                <a:gd name="T15" fmla="*/ 249 h 499"/>
                <a:gd name="T16" fmla="*/ 33 w 116"/>
                <a:gd name="T17" fmla="*/ 405 h 499"/>
                <a:gd name="T18" fmla="*/ 111 w 116"/>
                <a:gd name="T19" fmla="*/ 499 h 499"/>
                <a:gd name="T20" fmla="*/ 116 w 116"/>
                <a:gd name="T21" fmla="*/ 494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9">
                  <a:moveTo>
                    <a:pt x="116" y="494"/>
                  </a:moveTo>
                  <a:cubicBezTo>
                    <a:pt x="116" y="492"/>
                    <a:pt x="116" y="491"/>
                    <a:pt x="107" y="483"/>
                  </a:cubicBezTo>
                  <a:cubicBezTo>
                    <a:pt x="45" y="420"/>
                    <a:pt x="29" y="326"/>
                    <a:pt x="29" y="249"/>
                  </a:cubicBezTo>
                  <a:cubicBezTo>
                    <a:pt x="29" y="162"/>
                    <a:pt x="48" y="76"/>
                    <a:pt x="109" y="13"/>
                  </a:cubicBezTo>
                  <a:cubicBezTo>
                    <a:pt x="116" y="7"/>
                    <a:pt x="116" y="6"/>
                    <a:pt x="116" y="5"/>
                  </a:cubicBezTo>
                  <a:cubicBezTo>
                    <a:pt x="116" y="1"/>
                    <a:pt x="114" y="0"/>
                    <a:pt x="111" y="0"/>
                  </a:cubicBezTo>
                  <a:cubicBezTo>
                    <a:pt x="106" y="0"/>
                    <a:pt x="61" y="34"/>
                    <a:pt x="32" y="97"/>
                  </a:cubicBezTo>
                  <a:cubicBezTo>
                    <a:pt x="6" y="152"/>
                    <a:pt x="0" y="207"/>
                    <a:pt x="0" y="249"/>
                  </a:cubicBezTo>
                  <a:cubicBezTo>
                    <a:pt x="0" y="288"/>
                    <a:pt x="6" y="348"/>
                    <a:pt x="33" y="405"/>
                  </a:cubicBezTo>
                  <a:cubicBezTo>
                    <a:pt x="63" y="466"/>
                    <a:pt x="106" y="499"/>
                    <a:pt x="111" y="499"/>
                  </a:cubicBezTo>
                  <a:cubicBezTo>
                    <a:pt x="114" y="499"/>
                    <a:pt x="116" y="497"/>
                    <a:pt x="116" y="494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260CCFC2-72FB-40E3-B1B9-7C04D19B5B0A}"/>
                </a:ext>
              </a:extLst>
            </p:cNvPr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3019425" y="2689225"/>
              <a:ext cx="58738" cy="52388"/>
            </a:xfrm>
            <a:custGeom>
              <a:avLst/>
              <a:gdLst>
                <a:gd name="T0" fmla="*/ 29 w 270"/>
                <a:gd name="T1" fmla="*/ 191 h 226"/>
                <a:gd name="T2" fmla="*/ 25 w 270"/>
                <a:gd name="T3" fmla="*/ 213 h 226"/>
                <a:gd name="T4" fmla="*/ 39 w 270"/>
                <a:gd name="T5" fmla="*/ 226 h 226"/>
                <a:gd name="T6" fmla="*/ 58 w 270"/>
                <a:gd name="T7" fmla="*/ 212 h 226"/>
                <a:gd name="T8" fmla="*/ 67 w 270"/>
                <a:gd name="T9" fmla="*/ 176 h 226"/>
                <a:gd name="T10" fmla="*/ 78 w 270"/>
                <a:gd name="T11" fmla="*/ 131 h 226"/>
                <a:gd name="T12" fmla="*/ 87 w 270"/>
                <a:gd name="T13" fmla="*/ 97 h 226"/>
                <a:gd name="T14" fmla="*/ 93 w 270"/>
                <a:gd name="T15" fmla="*/ 72 h 226"/>
                <a:gd name="T16" fmla="*/ 175 w 270"/>
                <a:gd name="T17" fmla="*/ 11 h 226"/>
                <a:gd name="T18" fmla="*/ 201 w 270"/>
                <a:gd name="T19" fmla="*/ 46 h 226"/>
                <a:gd name="T20" fmla="*/ 169 w 270"/>
                <a:gd name="T21" fmla="*/ 163 h 226"/>
                <a:gd name="T22" fmla="*/ 164 w 270"/>
                <a:gd name="T23" fmla="*/ 185 h 226"/>
                <a:gd name="T24" fmla="*/ 205 w 270"/>
                <a:gd name="T25" fmla="*/ 226 h 226"/>
                <a:gd name="T26" fmla="*/ 270 w 270"/>
                <a:gd name="T27" fmla="*/ 150 h 226"/>
                <a:gd name="T28" fmla="*/ 264 w 270"/>
                <a:gd name="T29" fmla="*/ 145 h 226"/>
                <a:gd name="T30" fmla="*/ 257 w 270"/>
                <a:gd name="T31" fmla="*/ 154 h 226"/>
                <a:gd name="T32" fmla="*/ 206 w 270"/>
                <a:gd name="T33" fmla="*/ 215 h 226"/>
                <a:gd name="T34" fmla="*/ 194 w 270"/>
                <a:gd name="T35" fmla="*/ 199 h 226"/>
                <a:gd name="T36" fmla="*/ 203 w 270"/>
                <a:gd name="T37" fmla="*/ 164 h 226"/>
                <a:gd name="T38" fmla="*/ 233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2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4 w 270"/>
                <a:gd name="T53" fmla="*/ 71 h 226"/>
                <a:gd name="T54" fmla="*/ 51 w 270"/>
                <a:gd name="T55" fmla="*/ 11 h 226"/>
                <a:gd name="T56" fmla="*/ 66 w 270"/>
                <a:gd name="T57" fmla="*/ 34 h 226"/>
                <a:gd name="T58" fmla="*/ 58 w 270"/>
                <a:gd name="T59" fmla="*/ 76 h 226"/>
                <a:gd name="T60" fmla="*/ 29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29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39" y="226"/>
                  </a:cubicBezTo>
                  <a:cubicBezTo>
                    <a:pt x="45" y="226"/>
                    <a:pt x="54" y="222"/>
                    <a:pt x="58" y="212"/>
                  </a:cubicBezTo>
                  <a:cubicBezTo>
                    <a:pt x="58" y="211"/>
                    <a:pt x="64" y="188"/>
                    <a:pt x="67" y="176"/>
                  </a:cubicBezTo>
                  <a:lnTo>
                    <a:pt x="78" y="131"/>
                  </a:lnTo>
                  <a:cubicBezTo>
                    <a:pt x="81" y="120"/>
                    <a:pt x="84" y="109"/>
                    <a:pt x="87" y="97"/>
                  </a:cubicBezTo>
                  <a:cubicBezTo>
                    <a:pt x="89" y="89"/>
                    <a:pt x="93" y="74"/>
                    <a:pt x="93" y="72"/>
                  </a:cubicBezTo>
                  <a:cubicBezTo>
                    <a:pt x="101" y="57"/>
                    <a:pt x="127" y="11"/>
                    <a:pt x="175" y="11"/>
                  </a:cubicBezTo>
                  <a:cubicBezTo>
                    <a:pt x="197" y="11"/>
                    <a:pt x="201" y="30"/>
                    <a:pt x="201" y="46"/>
                  </a:cubicBezTo>
                  <a:cubicBezTo>
                    <a:pt x="201" y="77"/>
                    <a:pt x="177" y="141"/>
                    <a:pt x="169" y="163"/>
                  </a:cubicBezTo>
                  <a:cubicBezTo>
                    <a:pt x="165" y="174"/>
                    <a:pt x="164" y="180"/>
                    <a:pt x="164" y="185"/>
                  </a:cubicBezTo>
                  <a:cubicBezTo>
                    <a:pt x="164" y="209"/>
                    <a:pt x="182" y="226"/>
                    <a:pt x="205" y="226"/>
                  </a:cubicBezTo>
                  <a:cubicBezTo>
                    <a:pt x="252" y="226"/>
                    <a:pt x="270" y="154"/>
                    <a:pt x="270" y="150"/>
                  </a:cubicBezTo>
                  <a:cubicBezTo>
                    <a:pt x="270" y="145"/>
                    <a:pt x="266" y="145"/>
                    <a:pt x="264" y="145"/>
                  </a:cubicBezTo>
                  <a:cubicBezTo>
                    <a:pt x="259" y="145"/>
                    <a:pt x="259" y="146"/>
                    <a:pt x="257" y="154"/>
                  </a:cubicBezTo>
                  <a:cubicBezTo>
                    <a:pt x="247" y="187"/>
                    <a:pt x="230" y="215"/>
                    <a:pt x="206" y="215"/>
                  </a:cubicBezTo>
                  <a:cubicBezTo>
                    <a:pt x="197" y="215"/>
                    <a:pt x="194" y="210"/>
                    <a:pt x="194" y="199"/>
                  </a:cubicBezTo>
                  <a:cubicBezTo>
                    <a:pt x="194" y="186"/>
                    <a:pt x="198" y="175"/>
                    <a:pt x="203" y="164"/>
                  </a:cubicBezTo>
                  <a:cubicBezTo>
                    <a:pt x="212" y="137"/>
                    <a:pt x="233" y="82"/>
                    <a:pt x="233" y="54"/>
                  </a:cubicBezTo>
                  <a:cubicBezTo>
                    <a:pt x="233" y="20"/>
                    <a:pt x="212" y="0"/>
                    <a:pt x="176" y="0"/>
                  </a:cubicBezTo>
                  <a:cubicBezTo>
                    <a:pt x="131" y="0"/>
                    <a:pt x="107" y="32"/>
                    <a:pt x="98" y="44"/>
                  </a:cubicBezTo>
                  <a:cubicBezTo>
                    <a:pt x="96" y="16"/>
                    <a:pt x="75" y="0"/>
                    <a:pt x="52" y="0"/>
                  </a:cubicBezTo>
                  <a:cubicBezTo>
                    <a:pt x="29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2"/>
                    <a:pt x="14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6" y="18"/>
                    <a:pt x="66" y="34"/>
                  </a:cubicBezTo>
                  <a:cubicBezTo>
                    <a:pt x="66" y="45"/>
                    <a:pt x="65" y="50"/>
                    <a:pt x="58" y="76"/>
                  </a:cubicBezTo>
                  <a:lnTo>
                    <a:pt x="29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4AC4E0B3-91E1-4061-A625-B5D20D458317}"/>
                </a:ext>
              </a:extLst>
            </p:cNvPr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3114675" y="2709863"/>
              <a:ext cx="66675" cy="4763"/>
            </a:xfrm>
            <a:custGeom>
              <a:avLst/>
              <a:gdLst>
                <a:gd name="T0" fmla="*/ 287 w 304"/>
                <a:gd name="T1" fmla="*/ 20 h 20"/>
                <a:gd name="T2" fmla="*/ 304 w 304"/>
                <a:gd name="T3" fmla="*/ 10 h 20"/>
                <a:gd name="T4" fmla="*/ 287 w 304"/>
                <a:gd name="T5" fmla="*/ 0 h 20"/>
                <a:gd name="T6" fmla="*/ 17 w 304"/>
                <a:gd name="T7" fmla="*/ 0 h 20"/>
                <a:gd name="T8" fmla="*/ 0 w 304"/>
                <a:gd name="T9" fmla="*/ 10 h 20"/>
                <a:gd name="T10" fmla="*/ 17 w 304"/>
                <a:gd name="T11" fmla="*/ 20 h 20"/>
                <a:gd name="T12" fmla="*/ 287 w 30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20">
                  <a:moveTo>
                    <a:pt x="287" y="20"/>
                  </a:moveTo>
                  <a:cubicBezTo>
                    <a:pt x="295" y="20"/>
                    <a:pt x="304" y="20"/>
                    <a:pt x="304" y="10"/>
                  </a:cubicBezTo>
                  <a:cubicBezTo>
                    <a:pt x="304" y="0"/>
                    <a:pt x="295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03921647-36F0-499A-9A5E-27078C815D4A}"/>
                </a:ext>
              </a:extLst>
            </p:cNvPr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3221037" y="2660650"/>
              <a:ext cx="49213" cy="80963"/>
            </a:xfrm>
            <a:custGeom>
              <a:avLst/>
              <a:gdLst>
                <a:gd name="T0" fmla="*/ 116 w 226"/>
                <a:gd name="T1" fmla="*/ 5 h 351"/>
                <a:gd name="T2" fmla="*/ 109 w 226"/>
                <a:gd name="T3" fmla="*/ 0 h 351"/>
                <a:gd name="T4" fmla="*/ 48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4 w 226"/>
                <a:gd name="T19" fmla="*/ 351 h 351"/>
                <a:gd name="T20" fmla="*/ 31 w 226"/>
                <a:gd name="T21" fmla="*/ 341 h 351"/>
                <a:gd name="T22" fmla="*/ 59 w 226"/>
                <a:gd name="T23" fmla="*/ 232 h 351"/>
                <a:gd name="T24" fmla="*/ 117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5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79 w 226"/>
                <a:gd name="T61" fmla="*/ 170 h 351"/>
                <a:gd name="T62" fmla="*/ 198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09" y="0"/>
                  </a:cubicBezTo>
                  <a:cubicBezTo>
                    <a:pt x="98" y="0"/>
                    <a:pt x="61" y="4"/>
                    <a:pt x="48" y="5"/>
                  </a:cubicBezTo>
                  <a:cubicBezTo>
                    <a:pt x="44" y="5"/>
                    <a:pt x="39" y="6"/>
                    <a:pt x="39" y="15"/>
                  </a:cubicBezTo>
                  <a:cubicBezTo>
                    <a:pt x="39" y="21"/>
                    <a:pt x="43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4" y="351"/>
                  </a:cubicBezTo>
                  <a:cubicBezTo>
                    <a:pt x="21" y="351"/>
                    <a:pt x="28" y="347"/>
                    <a:pt x="31" y="341"/>
                  </a:cubicBezTo>
                  <a:cubicBezTo>
                    <a:pt x="34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4" y="351"/>
                    <a:pt x="188" y="343"/>
                    <a:pt x="199" y="325"/>
                  </a:cubicBezTo>
                  <a:cubicBezTo>
                    <a:pt x="211" y="303"/>
                    <a:pt x="217" y="276"/>
                    <a:pt x="217" y="275"/>
                  </a:cubicBezTo>
                  <a:cubicBezTo>
                    <a:pt x="217" y="270"/>
                    <a:pt x="212" y="270"/>
                    <a:pt x="211" y="270"/>
                  </a:cubicBezTo>
                  <a:cubicBezTo>
                    <a:pt x="206" y="270"/>
                    <a:pt x="205" y="272"/>
                    <a:pt x="204" y="279"/>
                  </a:cubicBezTo>
                  <a:cubicBezTo>
                    <a:pt x="194" y="315"/>
                    <a:pt x="182" y="340"/>
                    <a:pt x="161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19" y="227"/>
                    <a:pt x="77" y="221"/>
                  </a:cubicBezTo>
                  <a:cubicBezTo>
                    <a:pt x="92" y="212"/>
                    <a:pt x="108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4" y="136"/>
                    <a:pt x="195" y="137"/>
                  </a:cubicBezTo>
                  <a:cubicBezTo>
                    <a:pt x="201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79" y="164"/>
                    <a:pt x="179" y="170"/>
                  </a:cubicBezTo>
                  <a:cubicBezTo>
                    <a:pt x="179" y="178"/>
                    <a:pt x="185" y="187"/>
                    <a:pt x="198" y="187"/>
                  </a:cubicBezTo>
                  <a:cubicBezTo>
                    <a:pt x="211" y="187"/>
                    <a:pt x="226" y="176"/>
                    <a:pt x="226" y="157"/>
                  </a:cubicBezTo>
                  <a:cubicBezTo>
                    <a:pt x="226" y="142"/>
                    <a:pt x="214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4477D29C-3FDA-4A66-922F-CD9C604FD18A}"/>
                </a:ext>
              </a:extLst>
            </p:cNvPr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3281362" y="2654300"/>
              <a:ext cx="25400" cy="115888"/>
            </a:xfrm>
            <a:custGeom>
              <a:avLst/>
              <a:gdLst>
                <a:gd name="T0" fmla="*/ 116 w 116"/>
                <a:gd name="T1" fmla="*/ 249 h 499"/>
                <a:gd name="T2" fmla="*/ 83 w 116"/>
                <a:gd name="T3" fmla="*/ 94 h 499"/>
                <a:gd name="T4" fmla="*/ 5 w 116"/>
                <a:gd name="T5" fmla="*/ 0 h 499"/>
                <a:gd name="T6" fmla="*/ 0 w 116"/>
                <a:gd name="T7" fmla="*/ 5 h 499"/>
                <a:gd name="T8" fmla="*/ 9 w 116"/>
                <a:gd name="T9" fmla="*/ 16 h 499"/>
                <a:gd name="T10" fmla="*/ 87 w 116"/>
                <a:gd name="T11" fmla="*/ 249 h 499"/>
                <a:gd name="T12" fmla="*/ 6 w 116"/>
                <a:gd name="T13" fmla="*/ 485 h 499"/>
                <a:gd name="T14" fmla="*/ 0 w 116"/>
                <a:gd name="T15" fmla="*/ 494 h 499"/>
                <a:gd name="T16" fmla="*/ 5 w 116"/>
                <a:gd name="T17" fmla="*/ 499 h 499"/>
                <a:gd name="T18" fmla="*/ 84 w 116"/>
                <a:gd name="T19" fmla="*/ 401 h 499"/>
                <a:gd name="T20" fmla="*/ 116 w 116"/>
                <a:gd name="T21" fmla="*/ 24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9">
                  <a:moveTo>
                    <a:pt x="116" y="249"/>
                  </a:moveTo>
                  <a:cubicBezTo>
                    <a:pt x="116" y="210"/>
                    <a:pt x="110" y="150"/>
                    <a:pt x="83" y="94"/>
                  </a:cubicBezTo>
                  <a:cubicBezTo>
                    <a:pt x="53" y="32"/>
                    <a:pt x="10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7"/>
                    <a:pt x="9" y="16"/>
                  </a:cubicBezTo>
                  <a:cubicBezTo>
                    <a:pt x="58" y="66"/>
                    <a:pt x="87" y="145"/>
                    <a:pt x="87" y="249"/>
                  </a:cubicBezTo>
                  <a:cubicBezTo>
                    <a:pt x="87" y="334"/>
                    <a:pt x="68" y="422"/>
                    <a:pt x="6" y="485"/>
                  </a:cubicBezTo>
                  <a:cubicBezTo>
                    <a:pt x="0" y="491"/>
                    <a:pt x="0" y="492"/>
                    <a:pt x="0" y="494"/>
                  </a:cubicBezTo>
                  <a:cubicBezTo>
                    <a:pt x="0" y="497"/>
                    <a:pt x="2" y="499"/>
                    <a:pt x="5" y="499"/>
                  </a:cubicBezTo>
                  <a:cubicBezTo>
                    <a:pt x="10" y="499"/>
                    <a:pt x="55" y="465"/>
                    <a:pt x="84" y="401"/>
                  </a:cubicBezTo>
                  <a:cubicBezTo>
                    <a:pt x="110" y="346"/>
                    <a:pt x="116" y="291"/>
                    <a:pt x="116" y="24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FF48E223-D09F-490F-968D-F0F0AAD77D27}"/>
                </a:ext>
              </a:extLst>
            </p:cNvPr>
            <p:cNvSpPr>
              <a:spLocks noEditPoints="1"/>
            </p:cNvSpPr>
            <p:nvPr>
              <p:custDataLst>
                <p:tags r:id="rId120"/>
              </p:custDataLst>
            </p:nvPr>
          </p:nvSpPr>
          <p:spPr bwMode="auto">
            <a:xfrm>
              <a:off x="3354387" y="2698750"/>
              <a:ext cx="71438" cy="26988"/>
            </a:xfrm>
            <a:custGeom>
              <a:avLst/>
              <a:gdLst>
                <a:gd name="T0" fmla="*/ 314 w 331"/>
                <a:gd name="T1" fmla="*/ 20 h 117"/>
                <a:gd name="T2" fmla="*/ 331 w 331"/>
                <a:gd name="T3" fmla="*/ 10 h 117"/>
                <a:gd name="T4" fmla="*/ 315 w 331"/>
                <a:gd name="T5" fmla="*/ 0 h 117"/>
                <a:gd name="T6" fmla="*/ 16 w 331"/>
                <a:gd name="T7" fmla="*/ 0 h 117"/>
                <a:gd name="T8" fmla="*/ 0 w 331"/>
                <a:gd name="T9" fmla="*/ 10 h 117"/>
                <a:gd name="T10" fmla="*/ 17 w 331"/>
                <a:gd name="T11" fmla="*/ 20 h 117"/>
                <a:gd name="T12" fmla="*/ 314 w 331"/>
                <a:gd name="T13" fmla="*/ 20 h 117"/>
                <a:gd name="T14" fmla="*/ 315 w 331"/>
                <a:gd name="T15" fmla="*/ 117 h 117"/>
                <a:gd name="T16" fmla="*/ 331 w 331"/>
                <a:gd name="T17" fmla="*/ 107 h 117"/>
                <a:gd name="T18" fmla="*/ 314 w 331"/>
                <a:gd name="T19" fmla="*/ 97 h 117"/>
                <a:gd name="T20" fmla="*/ 17 w 331"/>
                <a:gd name="T21" fmla="*/ 97 h 117"/>
                <a:gd name="T22" fmla="*/ 0 w 331"/>
                <a:gd name="T23" fmla="*/ 107 h 117"/>
                <a:gd name="T24" fmla="*/ 16 w 331"/>
                <a:gd name="T25" fmla="*/ 117 h 117"/>
                <a:gd name="T26" fmla="*/ 315 w 331"/>
                <a:gd name="T2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1" h="117">
                  <a:moveTo>
                    <a:pt x="314" y="20"/>
                  </a:moveTo>
                  <a:cubicBezTo>
                    <a:pt x="322" y="20"/>
                    <a:pt x="331" y="20"/>
                    <a:pt x="331" y="10"/>
                  </a:cubicBezTo>
                  <a:cubicBezTo>
                    <a:pt x="331" y="0"/>
                    <a:pt x="322" y="0"/>
                    <a:pt x="315" y="0"/>
                  </a:cubicBezTo>
                  <a:lnTo>
                    <a:pt x="16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314" y="20"/>
                  </a:lnTo>
                  <a:close/>
                  <a:moveTo>
                    <a:pt x="315" y="117"/>
                  </a:moveTo>
                  <a:cubicBezTo>
                    <a:pt x="322" y="117"/>
                    <a:pt x="331" y="117"/>
                    <a:pt x="331" y="107"/>
                  </a:cubicBezTo>
                  <a:cubicBezTo>
                    <a:pt x="331" y="97"/>
                    <a:pt x="322" y="97"/>
                    <a:pt x="314" y="97"/>
                  </a:cubicBezTo>
                  <a:lnTo>
                    <a:pt x="17" y="97"/>
                  </a:lnTo>
                  <a:cubicBezTo>
                    <a:pt x="9" y="97"/>
                    <a:pt x="0" y="97"/>
                    <a:pt x="0" y="107"/>
                  </a:cubicBezTo>
                  <a:cubicBezTo>
                    <a:pt x="0" y="117"/>
                    <a:pt x="9" y="117"/>
                    <a:pt x="16" y="117"/>
                  </a:cubicBezTo>
                  <a:lnTo>
                    <a:pt x="315" y="117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487767E0-41E7-4AE4-AA6F-5FED76238460}"/>
                </a:ext>
              </a:extLst>
            </p:cNvPr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3502025" y="2540000"/>
              <a:ext cx="82550" cy="55563"/>
            </a:xfrm>
            <a:custGeom>
              <a:avLst/>
              <a:gdLst>
                <a:gd name="T0" fmla="*/ 330 w 372"/>
                <a:gd name="T1" fmla="*/ 28 h 238"/>
                <a:gd name="T2" fmla="*/ 360 w 372"/>
                <a:gd name="T3" fmla="*/ 13 h 238"/>
                <a:gd name="T4" fmla="*/ 372 w 372"/>
                <a:gd name="T5" fmla="*/ 5 h 238"/>
                <a:gd name="T6" fmla="*/ 361 w 372"/>
                <a:gd name="T7" fmla="*/ 0 h 238"/>
                <a:gd name="T8" fmla="*/ 314 w 372"/>
                <a:gd name="T9" fmla="*/ 0 h 238"/>
                <a:gd name="T10" fmla="*/ 299 w 372"/>
                <a:gd name="T11" fmla="*/ 7 h 238"/>
                <a:gd name="T12" fmla="*/ 164 w 372"/>
                <a:gd name="T13" fmla="*/ 206 h 238"/>
                <a:gd name="T14" fmla="*/ 130 w 372"/>
                <a:gd name="T15" fmla="*/ 10 h 238"/>
                <a:gd name="T16" fmla="*/ 117 w 372"/>
                <a:gd name="T17" fmla="*/ 0 h 238"/>
                <a:gd name="T18" fmla="*/ 68 w 372"/>
                <a:gd name="T19" fmla="*/ 0 h 238"/>
                <a:gd name="T20" fmla="*/ 56 w 372"/>
                <a:gd name="T21" fmla="*/ 8 h 238"/>
                <a:gd name="T22" fmla="*/ 68 w 372"/>
                <a:gd name="T23" fmla="*/ 13 h 238"/>
                <a:gd name="T24" fmla="*/ 81 w 372"/>
                <a:gd name="T25" fmla="*/ 13 h 238"/>
                <a:gd name="T26" fmla="*/ 89 w 372"/>
                <a:gd name="T27" fmla="*/ 18 h 238"/>
                <a:gd name="T28" fmla="*/ 87 w 372"/>
                <a:gd name="T29" fmla="*/ 26 h 238"/>
                <a:gd name="T30" fmla="*/ 44 w 372"/>
                <a:gd name="T31" fmla="*/ 201 h 238"/>
                <a:gd name="T32" fmla="*/ 7 w 372"/>
                <a:gd name="T33" fmla="*/ 226 h 238"/>
                <a:gd name="T34" fmla="*/ 0 w 372"/>
                <a:gd name="T35" fmla="*/ 233 h 238"/>
                <a:gd name="T36" fmla="*/ 5 w 372"/>
                <a:gd name="T37" fmla="*/ 238 h 238"/>
                <a:gd name="T38" fmla="*/ 41 w 372"/>
                <a:gd name="T39" fmla="*/ 237 h 238"/>
                <a:gd name="T40" fmla="*/ 78 w 372"/>
                <a:gd name="T41" fmla="*/ 238 h 238"/>
                <a:gd name="T42" fmla="*/ 85 w 372"/>
                <a:gd name="T43" fmla="*/ 231 h 238"/>
                <a:gd name="T44" fmla="*/ 78 w 372"/>
                <a:gd name="T45" fmla="*/ 226 h 238"/>
                <a:gd name="T46" fmla="*/ 55 w 372"/>
                <a:gd name="T47" fmla="*/ 211 h 238"/>
                <a:gd name="T48" fmla="*/ 57 w 372"/>
                <a:gd name="T49" fmla="*/ 202 h 238"/>
                <a:gd name="T50" fmla="*/ 103 w 372"/>
                <a:gd name="T51" fmla="*/ 17 h 238"/>
                <a:gd name="T52" fmla="*/ 103 w 372"/>
                <a:gd name="T53" fmla="*/ 17 h 238"/>
                <a:gd name="T54" fmla="*/ 141 w 372"/>
                <a:gd name="T55" fmla="*/ 229 h 238"/>
                <a:gd name="T56" fmla="*/ 148 w 372"/>
                <a:gd name="T57" fmla="*/ 238 h 238"/>
                <a:gd name="T58" fmla="*/ 158 w 372"/>
                <a:gd name="T59" fmla="*/ 231 h 238"/>
                <a:gd name="T60" fmla="*/ 304 w 372"/>
                <a:gd name="T61" fmla="*/ 13 h 238"/>
                <a:gd name="T62" fmla="*/ 305 w 372"/>
                <a:gd name="T63" fmla="*/ 14 h 238"/>
                <a:gd name="T64" fmla="*/ 255 w 372"/>
                <a:gd name="T65" fmla="*/ 211 h 238"/>
                <a:gd name="T66" fmla="*/ 225 w 372"/>
                <a:gd name="T67" fmla="*/ 226 h 238"/>
                <a:gd name="T68" fmla="*/ 214 w 372"/>
                <a:gd name="T69" fmla="*/ 233 h 238"/>
                <a:gd name="T70" fmla="*/ 220 w 372"/>
                <a:gd name="T71" fmla="*/ 238 h 238"/>
                <a:gd name="T72" fmla="*/ 242 w 372"/>
                <a:gd name="T73" fmla="*/ 237 h 238"/>
                <a:gd name="T74" fmla="*/ 264 w 372"/>
                <a:gd name="T75" fmla="*/ 237 h 238"/>
                <a:gd name="T76" fmla="*/ 308 w 372"/>
                <a:gd name="T77" fmla="*/ 238 h 238"/>
                <a:gd name="T78" fmla="*/ 315 w 372"/>
                <a:gd name="T79" fmla="*/ 231 h 238"/>
                <a:gd name="T80" fmla="*/ 304 w 372"/>
                <a:gd name="T81" fmla="*/ 226 h 238"/>
                <a:gd name="T82" fmla="*/ 291 w 372"/>
                <a:gd name="T83" fmla="*/ 225 h 238"/>
                <a:gd name="T84" fmla="*/ 283 w 372"/>
                <a:gd name="T85" fmla="*/ 220 h 238"/>
                <a:gd name="T86" fmla="*/ 284 w 372"/>
                <a:gd name="T87" fmla="*/ 212 h 238"/>
                <a:gd name="T88" fmla="*/ 330 w 372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2" h="238">
                  <a:moveTo>
                    <a:pt x="330" y="28"/>
                  </a:moveTo>
                  <a:cubicBezTo>
                    <a:pt x="333" y="15"/>
                    <a:pt x="334" y="13"/>
                    <a:pt x="360" y="13"/>
                  </a:cubicBezTo>
                  <a:cubicBezTo>
                    <a:pt x="367" y="13"/>
                    <a:pt x="372" y="13"/>
                    <a:pt x="372" y="5"/>
                  </a:cubicBezTo>
                  <a:cubicBezTo>
                    <a:pt x="372" y="0"/>
                    <a:pt x="367" y="0"/>
                    <a:pt x="361" y="0"/>
                  </a:cubicBezTo>
                  <a:lnTo>
                    <a:pt x="314" y="0"/>
                  </a:lnTo>
                  <a:cubicBezTo>
                    <a:pt x="304" y="0"/>
                    <a:pt x="303" y="0"/>
                    <a:pt x="299" y="7"/>
                  </a:cubicBezTo>
                  <a:lnTo>
                    <a:pt x="164" y="206"/>
                  </a:lnTo>
                  <a:lnTo>
                    <a:pt x="130" y="10"/>
                  </a:lnTo>
                  <a:cubicBezTo>
                    <a:pt x="128" y="0"/>
                    <a:pt x="128" y="0"/>
                    <a:pt x="117" y="0"/>
                  </a:cubicBezTo>
                  <a:lnTo>
                    <a:pt x="68" y="0"/>
                  </a:lnTo>
                  <a:cubicBezTo>
                    <a:pt x="61" y="0"/>
                    <a:pt x="56" y="0"/>
                    <a:pt x="56" y="8"/>
                  </a:cubicBezTo>
                  <a:cubicBezTo>
                    <a:pt x="56" y="13"/>
                    <a:pt x="60" y="13"/>
                    <a:pt x="68" y="13"/>
                  </a:cubicBezTo>
                  <a:cubicBezTo>
                    <a:pt x="74" y="13"/>
                    <a:pt x="75" y="13"/>
                    <a:pt x="81" y="13"/>
                  </a:cubicBezTo>
                  <a:cubicBezTo>
                    <a:pt x="88" y="14"/>
                    <a:pt x="89" y="15"/>
                    <a:pt x="89" y="18"/>
                  </a:cubicBezTo>
                  <a:cubicBezTo>
                    <a:pt x="89" y="19"/>
                    <a:pt x="89" y="21"/>
                    <a:pt x="87" y="26"/>
                  </a:cubicBezTo>
                  <a:lnTo>
                    <a:pt x="44" y="201"/>
                  </a:lnTo>
                  <a:cubicBezTo>
                    <a:pt x="40" y="213"/>
                    <a:pt x="35" y="225"/>
                    <a:pt x="7" y="226"/>
                  </a:cubicBezTo>
                  <a:cubicBezTo>
                    <a:pt x="4" y="226"/>
                    <a:pt x="0" y="226"/>
                    <a:pt x="0" y="233"/>
                  </a:cubicBezTo>
                  <a:cubicBezTo>
                    <a:pt x="0" y="234"/>
                    <a:pt x="0" y="238"/>
                    <a:pt x="5" y="238"/>
                  </a:cubicBezTo>
                  <a:cubicBezTo>
                    <a:pt x="16" y="238"/>
                    <a:pt x="30" y="237"/>
                    <a:pt x="41" y="237"/>
                  </a:cubicBezTo>
                  <a:cubicBezTo>
                    <a:pt x="50" y="237"/>
                    <a:pt x="70" y="238"/>
                    <a:pt x="78" y="238"/>
                  </a:cubicBezTo>
                  <a:cubicBezTo>
                    <a:pt x="80" y="238"/>
                    <a:pt x="85" y="238"/>
                    <a:pt x="85" y="231"/>
                  </a:cubicBezTo>
                  <a:cubicBezTo>
                    <a:pt x="85" y="226"/>
                    <a:pt x="81" y="226"/>
                    <a:pt x="78" y="226"/>
                  </a:cubicBezTo>
                  <a:cubicBezTo>
                    <a:pt x="55" y="225"/>
                    <a:pt x="55" y="216"/>
                    <a:pt x="55" y="211"/>
                  </a:cubicBezTo>
                  <a:cubicBezTo>
                    <a:pt x="55" y="210"/>
                    <a:pt x="55" y="208"/>
                    <a:pt x="57" y="202"/>
                  </a:cubicBezTo>
                  <a:lnTo>
                    <a:pt x="103" y="17"/>
                  </a:lnTo>
                  <a:lnTo>
                    <a:pt x="103" y="17"/>
                  </a:lnTo>
                  <a:lnTo>
                    <a:pt x="141" y="229"/>
                  </a:lnTo>
                  <a:cubicBezTo>
                    <a:pt x="142" y="235"/>
                    <a:pt x="143" y="238"/>
                    <a:pt x="148" y="238"/>
                  </a:cubicBezTo>
                  <a:cubicBezTo>
                    <a:pt x="153" y="238"/>
                    <a:pt x="155" y="234"/>
                    <a:pt x="158" y="231"/>
                  </a:cubicBezTo>
                  <a:lnTo>
                    <a:pt x="304" y="13"/>
                  </a:lnTo>
                  <a:lnTo>
                    <a:pt x="305" y="14"/>
                  </a:lnTo>
                  <a:lnTo>
                    <a:pt x="255" y="211"/>
                  </a:lnTo>
                  <a:cubicBezTo>
                    <a:pt x="253" y="223"/>
                    <a:pt x="252" y="226"/>
                    <a:pt x="225" y="226"/>
                  </a:cubicBezTo>
                  <a:cubicBezTo>
                    <a:pt x="219" y="226"/>
                    <a:pt x="214" y="226"/>
                    <a:pt x="214" y="233"/>
                  </a:cubicBezTo>
                  <a:cubicBezTo>
                    <a:pt x="214" y="234"/>
                    <a:pt x="214" y="238"/>
                    <a:pt x="220" y="238"/>
                  </a:cubicBezTo>
                  <a:cubicBezTo>
                    <a:pt x="227" y="238"/>
                    <a:pt x="235" y="237"/>
                    <a:pt x="242" y="237"/>
                  </a:cubicBezTo>
                  <a:cubicBezTo>
                    <a:pt x="249" y="237"/>
                    <a:pt x="257" y="237"/>
                    <a:pt x="264" y="237"/>
                  </a:cubicBezTo>
                  <a:cubicBezTo>
                    <a:pt x="273" y="237"/>
                    <a:pt x="298" y="238"/>
                    <a:pt x="308" y="238"/>
                  </a:cubicBezTo>
                  <a:cubicBezTo>
                    <a:pt x="310" y="238"/>
                    <a:pt x="315" y="238"/>
                    <a:pt x="315" y="231"/>
                  </a:cubicBezTo>
                  <a:cubicBezTo>
                    <a:pt x="315" y="226"/>
                    <a:pt x="311" y="226"/>
                    <a:pt x="304" y="226"/>
                  </a:cubicBezTo>
                  <a:cubicBezTo>
                    <a:pt x="304" y="226"/>
                    <a:pt x="297" y="226"/>
                    <a:pt x="291" y="225"/>
                  </a:cubicBezTo>
                  <a:cubicBezTo>
                    <a:pt x="283" y="224"/>
                    <a:pt x="283" y="223"/>
                    <a:pt x="283" y="220"/>
                  </a:cubicBezTo>
                  <a:cubicBezTo>
                    <a:pt x="283" y="218"/>
                    <a:pt x="284" y="214"/>
                    <a:pt x="284" y="212"/>
                  </a:cubicBezTo>
                  <a:lnTo>
                    <a:pt x="330" y="2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EEAAB54E-540F-41F4-8058-CFEF5F00AC97}"/>
                </a:ext>
              </a:extLst>
            </p:cNvPr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3470275" y="2630488"/>
              <a:ext cx="144463" cy="163513"/>
            </a:xfrm>
            <a:custGeom>
              <a:avLst/>
              <a:gdLst>
                <a:gd name="T0" fmla="*/ 603 w 664"/>
                <a:gd name="T1" fmla="*/ 698 h 698"/>
                <a:gd name="T2" fmla="*/ 664 w 664"/>
                <a:gd name="T3" fmla="*/ 538 h 698"/>
                <a:gd name="T4" fmla="*/ 651 w 664"/>
                <a:gd name="T5" fmla="*/ 538 h 698"/>
                <a:gd name="T6" fmla="*/ 522 w 664"/>
                <a:gd name="T7" fmla="*/ 639 h 698"/>
                <a:gd name="T8" fmla="*/ 366 w 664"/>
                <a:gd name="T9" fmla="*/ 654 h 698"/>
                <a:gd name="T10" fmla="*/ 66 w 664"/>
                <a:gd name="T11" fmla="*/ 654 h 698"/>
                <a:gd name="T12" fmla="*/ 320 w 664"/>
                <a:gd name="T13" fmla="*/ 357 h 698"/>
                <a:gd name="T14" fmla="*/ 324 w 664"/>
                <a:gd name="T15" fmla="*/ 349 h 698"/>
                <a:gd name="T16" fmla="*/ 321 w 664"/>
                <a:gd name="T17" fmla="*/ 341 h 698"/>
                <a:gd name="T18" fmla="*/ 88 w 664"/>
                <a:gd name="T19" fmla="*/ 24 h 698"/>
                <a:gd name="T20" fmla="*/ 361 w 664"/>
                <a:gd name="T21" fmla="*/ 24 h 698"/>
                <a:gd name="T22" fmla="*/ 478 w 664"/>
                <a:gd name="T23" fmla="*/ 32 h 698"/>
                <a:gd name="T24" fmla="*/ 588 w 664"/>
                <a:gd name="T25" fmla="*/ 69 h 698"/>
                <a:gd name="T26" fmla="*/ 651 w 664"/>
                <a:gd name="T27" fmla="*/ 140 h 698"/>
                <a:gd name="T28" fmla="*/ 664 w 664"/>
                <a:gd name="T29" fmla="*/ 140 h 698"/>
                <a:gd name="T30" fmla="*/ 603 w 664"/>
                <a:gd name="T31" fmla="*/ 0 h 698"/>
                <a:gd name="T32" fmla="*/ 14 w 664"/>
                <a:gd name="T33" fmla="*/ 0 h 698"/>
                <a:gd name="T34" fmla="*/ 0 w 664"/>
                <a:gd name="T35" fmla="*/ 3 h 698"/>
                <a:gd name="T36" fmla="*/ 0 w 664"/>
                <a:gd name="T37" fmla="*/ 20 h 698"/>
                <a:gd name="T38" fmla="*/ 264 w 664"/>
                <a:gd name="T39" fmla="*/ 381 h 698"/>
                <a:gd name="T40" fmla="*/ 5 w 664"/>
                <a:gd name="T41" fmla="*/ 683 h 698"/>
                <a:gd name="T42" fmla="*/ 0 w 664"/>
                <a:gd name="T43" fmla="*/ 692 h 698"/>
                <a:gd name="T44" fmla="*/ 14 w 664"/>
                <a:gd name="T45" fmla="*/ 698 h 698"/>
                <a:gd name="T46" fmla="*/ 603 w 664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4" h="698">
                  <a:moveTo>
                    <a:pt x="603" y="698"/>
                  </a:moveTo>
                  <a:lnTo>
                    <a:pt x="664" y="538"/>
                  </a:lnTo>
                  <a:lnTo>
                    <a:pt x="651" y="538"/>
                  </a:lnTo>
                  <a:cubicBezTo>
                    <a:pt x="632" y="590"/>
                    <a:pt x="579" y="624"/>
                    <a:pt x="522" y="639"/>
                  </a:cubicBezTo>
                  <a:cubicBezTo>
                    <a:pt x="511" y="641"/>
                    <a:pt x="462" y="654"/>
                    <a:pt x="366" y="654"/>
                  </a:cubicBezTo>
                  <a:lnTo>
                    <a:pt x="66" y="654"/>
                  </a:lnTo>
                  <a:lnTo>
                    <a:pt x="320" y="357"/>
                  </a:lnTo>
                  <a:cubicBezTo>
                    <a:pt x="323" y="353"/>
                    <a:pt x="324" y="351"/>
                    <a:pt x="324" y="349"/>
                  </a:cubicBezTo>
                  <a:cubicBezTo>
                    <a:pt x="324" y="348"/>
                    <a:pt x="324" y="346"/>
                    <a:pt x="321" y="341"/>
                  </a:cubicBezTo>
                  <a:lnTo>
                    <a:pt x="88" y="24"/>
                  </a:lnTo>
                  <a:lnTo>
                    <a:pt x="361" y="24"/>
                  </a:lnTo>
                  <a:cubicBezTo>
                    <a:pt x="428" y="24"/>
                    <a:pt x="474" y="31"/>
                    <a:pt x="478" y="32"/>
                  </a:cubicBezTo>
                  <a:cubicBezTo>
                    <a:pt x="505" y="36"/>
                    <a:pt x="548" y="44"/>
                    <a:pt x="588" y="69"/>
                  </a:cubicBezTo>
                  <a:cubicBezTo>
                    <a:pt x="600" y="77"/>
                    <a:pt x="634" y="99"/>
                    <a:pt x="651" y="140"/>
                  </a:cubicBezTo>
                  <a:lnTo>
                    <a:pt x="664" y="140"/>
                  </a:lnTo>
                  <a:lnTo>
                    <a:pt x="603" y="0"/>
                  </a:lnTo>
                  <a:lnTo>
                    <a:pt x="14" y="0"/>
                  </a:lnTo>
                  <a:cubicBezTo>
                    <a:pt x="2" y="0"/>
                    <a:pt x="2" y="0"/>
                    <a:pt x="0" y="3"/>
                  </a:cubicBezTo>
                  <a:cubicBezTo>
                    <a:pt x="0" y="5"/>
                    <a:pt x="0" y="14"/>
                    <a:pt x="0" y="20"/>
                  </a:cubicBezTo>
                  <a:lnTo>
                    <a:pt x="264" y="381"/>
                  </a:lnTo>
                  <a:lnTo>
                    <a:pt x="5" y="683"/>
                  </a:lnTo>
                  <a:cubicBezTo>
                    <a:pt x="0" y="689"/>
                    <a:pt x="0" y="692"/>
                    <a:pt x="0" y="692"/>
                  </a:cubicBezTo>
                  <a:cubicBezTo>
                    <a:pt x="0" y="698"/>
                    <a:pt x="5" y="698"/>
                    <a:pt x="14" y="698"/>
                  </a:cubicBezTo>
                  <a:lnTo>
                    <a:pt x="603" y="69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9B0DA3EA-8CFE-4B63-97D8-6147C28F7C68}"/>
                </a:ext>
              </a:extLst>
            </p:cNvPr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3468687" y="2824163"/>
              <a:ext cx="38100" cy="57150"/>
            </a:xfrm>
            <a:custGeom>
              <a:avLst/>
              <a:gdLst>
                <a:gd name="T0" fmla="*/ 83 w 171"/>
                <a:gd name="T1" fmla="*/ 10 h 245"/>
                <a:gd name="T2" fmla="*/ 84 w 171"/>
                <a:gd name="T3" fmla="*/ 5 h 245"/>
                <a:gd name="T4" fmla="*/ 78 w 171"/>
                <a:gd name="T5" fmla="*/ 0 h 245"/>
                <a:gd name="T6" fmla="*/ 34 w 171"/>
                <a:gd name="T7" fmla="*/ 4 h 245"/>
                <a:gd name="T8" fmla="*/ 26 w 171"/>
                <a:gd name="T9" fmla="*/ 12 h 245"/>
                <a:gd name="T10" fmla="*/ 35 w 171"/>
                <a:gd name="T11" fmla="*/ 16 h 245"/>
                <a:gd name="T12" fmla="*/ 52 w 171"/>
                <a:gd name="T13" fmla="*/ 22 h 245"/>
                <a:gd name="T14" fmla="*/ 51 w 171"/>
                <a:gd name="T15" fmla="*/ 29 h 245"/>
                <a:gd name="T16" fmla="*/ 1 w 171"/>
                <a:gd name="T17" fmla="*/ 227 h 245"/>
                <a:gd name="T18" fmla="*/ 0 w 171"/>
                <a:gd name="T19" fmla="*/ 234 h 245"/>
                <a:gd name="T20" fmla="*/ 12 w 171"/>
                <a:gd name="T21" fmla="*/ 245 h 245"/>
                <a:gd name="T22" fmla="*/ 28 w 171"/>
                <a:gd name="T23" fmla="*/ 231 h 245"/>
                <a:gd name="T24" fmla="*/ 45 w 171"/>
                <a:gd name="T25" fmla="*/ 163 h 245"/>
                <a:gd name="T26" fmla="*/ 89 w 171"/>
                <a:gd name="T27" fmla="*/ 192 h 245"/>
                <a:gd name="T28" fmla="*/ 89 w 171"/>
                <a:gd name="T29" fmla="*/ 199 h 245"/>
                <a:gd name="T30" fmla="*/ 87 w 171"/>
                <a:gd name="T31" fmla="*/ 210 h 245"/>
                <a:gd name="T32" fmla="*/ 124 w 171"/>
                <a:gd name="T33" fmla="*/ 245 h 245"/>
                <a:gd name="T34" fmla="*/ 168 w 171"/>
                <a:gd name="T35" fmla="*/ 192 h 245"/>
                <a:gd name="T36" fmla="*/ 163 w 171"/>
                <a:gd name="T37" fmla="*/ 188 h 245"/>
                <a:gd name="T38" fmla="*/ 156 w 171"/>
                <a:gd name="T39" fmla="*/ 196 h 245"/>
                <a:gd name="T40" fmla="*/ 125 w 171"/>
                <a:gd name="T41" fmla="*/ 236 h 245"/>
                <a:gd name="T42" fmla="*/ 113 w 171"/>
                <a:gd name="T43" fmla="*/ 218 h 245"/>
                <a:gd name="T44" fmla="*/ 115 w 171"/>
                <a:gd name="T45" fmla="*/ 202 h 245"/>
                <a:gd name="T46" fmla="*/ 117 w 171"/>
                <a:gd name="T47" fmla="*/ 191 h 245"/>
                <a:gd name="T48" fmla="*/ 60 w 171"/>
                <a:gd name="T49" fmla="*/ 154 h 245"/>
                <a:gd name="T50" fmla="*/ 89 w 171"/>
                <a:gd name="T51" fmla="*/ 131 h 245"/>
                <a:gd name="T52" fmla="*/ 144 w 171"/>
                <a:gd name="T53" fmla="*/ 98 h 245"/>
                <a:gd name="T54" fmla="*/ 156 w 171"/>
                <a:gd name="T55" fmla="*/ 103 h 245"/>
                <a:gd name="T56" fmla="*/ 137 w 171"/>
                <a:gd name="T57" fmla="*/ 122 h 245"/>
                <a:gd name="T58" fmla="*/ 151 w 171"/>
                <a:gd name="T59" fmla="*/ 135 h 245"/>
                <a:gd name="T60" fmla="*/ 171 w 171"/>
                <a:gd name="T61" fmla="*/ 113 h 245"/>
                <a:gd name="T62" fmla="*/ 144 w 171"/>
                <a:gd name="T63" fmla="*/ 88 h 245"/>
                <a:gd name="T64" fmla="*/ 89 w 171"/>
                <a:gd name="T65" fmla="*/ 119 h 245"/>
                <a:gd name="T66" fmla="*/ 48 w 171"/>
                <a:gd name="T67" fmla="*/ 150 h 245"/>
                <a:gd name="T68" fmla="*/ 83 w 171"/>
                <a:gd name="T69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1" h="245">
                  <a:moveTo>
                    <a:pt x="83" y="10"/>
                  </a:moveTo>
                  <a:cubicBezTo>
                    <a:pt x="83" y="10"/>
                    <a:pt x="84" y="5"/>
                    <a:pt x="84" y="5"/>
                  </a:cubicBezTo>
                  <a:cubicBezTo>
                    <a:pt x="84" y="3"/>
                    <a:pt x="83" y="0"/>
                    <a:pt x="78" y="0"/>
                  </a:cubicBezTo>
                  <a:cubicBezTo>
                    <a:pt x="72" y="0"/>
                    <a:pt x="43" y="3"/>
                    <a:pt x="34" y="4"/>
                  </a:cubicBezTo>
                  <a:cubicBezTo>
                    <a:pt x="31" y="4"/>
                    <a:pt x="26" y="4"/>
                    <a:pt x="26" y="12"/>
                  </a:cubicBezTo>
                  <a:cubicBezTo>
                    <a:pt x="26" y="16"/>
                    <a:pt x="31" y="16"/>
                    <a:pt x="35" y="16"/>
                  </a:cubicBezTo>
                  <a:cubicBezTo>
                    <a:pt x="52" y="16"/>
                    <a:pt x="52" y="19"/>
                    <a:pt x="52" y="22"/>
                  </a:cubicBezTo>
                  <a:cubicBezTo>
                    <a:pt x="52" y="24"/>
                    <a:pt x="51" y="26"/>
                    <a:pt x="51" y="29"/>
                  </a:cubicBezTo>
                  <a:lnTo>
                    <a:pt x="1" y="227"/>
                  </a:lnTo>
                  <a:cubicBezTo>
                    <a:pt x="0" y="233"/>
                    <a:pt x="0" y="234"/>
                    <a:pt x="0" y="234"/>
                  </a:cubicBezTo>
                  <a:cubicBezTo>
                    <a:pt x="0" y="240"/>
                    <a:pt x="4" y="245"/>
                    <a:pt x="12" y="245"/>
                  </a:cubicBezTo>
                  <a:cubicBezTo>
                    <a:pt x="21" y="245"/>
                    <a:pt x="25" y="238"/>
                    <a:pt x="28" y="231"/>
                  </a:cubicBezTo>
                  <a:cubicBezTo>
                    <a:pt x="28" y="229"/>
                    <a:pt x="43" y="168"/>
                    <a:pt x="45" y="163"/>
                  </a:cubicBezTo>
                  <a:cubicBezTo>
                    <a:pt x="69" y="166"/>
                    <a:pt x="89" y="174"/>
                    <a:pt x="89" y="192"/>
                  </a:cubicBezTo>
                  <a:cubicBezTo>
                    <a:pt x="89" y="194"/>
                    <a:pt x="89" y="195"/>
                    <a:pt x="89" y="199"/>
                  </a:cubicBezTo>
                  <a:cubicBezTo>
                    <a:pt x="87" y="204"/>
                    <a:pt x="87" y="206"/>
                    <a:pt x="87" y="210"/>
                  </a:cubicBezTo>
                  <a:cubicBezTo>
                    <a:pt x="87" y="234"/>
                    <a:pt x="107" y="245"/>
                    <a:pt x="124" y="245"/>
                  </a:cubicBezTo>
                  <a:cubicBezTo>
                    <a:pt x="158" y="245"/>
                    <a:pt x="168" y="192"/>
                    <a:pt x="168" y="192"/>
                  </a:cubicBezTo>
                  <a:cubicBezTo>
                    <a:pt x="168" y="188"/>
                    <a:pt x="164" y="188"/>
                    <a:pt x="163" y="188"/>
                  </a:cubicBezTo>
                  <a:cubicBezTo>
                    <a:pt x="158" y="188"/>
                    <a:pt x="158" y="189"/>
                    <a:pt x="156" y="196"/>
                  </a:cubicBezTo>
                  <a:cubicBezTo>
                    <a:pt x="152" y="211"/>
                    <a:pt x="142" y="236"/>
                    <a:pt x="125" y="236"/>
                  </a:cubicBezTo>
                  <a:cubicBezTo>
                    <a:pt x="116" y="236"/>
                    <a:pt x="113" y="227"/>
                    <a:pt x="113" y="218"/>
                  </a:cubicBezTo>
                  <a:cubicBezTo>
                    <a:pt x="113" y="212"/>
                    <a:pt x="113" y="211"/>
                    <a:pt x="115" y="202"/>
                  </a:cubicBezTo>
                  <a:cubicBezTo>
                    <a:pt x="115" y="201"/>
                    <a:pt x="117" y="195"/>
                    <a:pt x="117" y="191"/>
                  </a:cubicBezTo>
                  <a:cubicBezTo>
                    <a:pt x="117" y="160"/>
                    <a:pt x="75" y="155"/>
                    <a:pt x="60" y="154"/>
                  </a:cubicBezTo>
                  <a:cubicBezTo>
                    <a:pt x="70" y="148"/>
                    <a:pt x="83" y="136"/>
                    <a:pt x="89" y="131"/>
                  </a:cubicBezTo>
                  <a:cubicBezTo>
                    <a:pt x="107" y="114"/>
                    <a:pt x="124" y="98"/>
                    <a:pt x="144" y="98"/>
                  </a:cubicBezTo>
                  <a:cubicBezTo>
                    <a:pt x="148" y="98"/>
                    <a:pt x="153" y="99"/>
                    <a:pt x="156" y="103"/>
                  </a:cubicBezTo>
                  <a:cubicBezTo>
                    <a:pt x="141" y="105"/>
                    <a:pt x="137" y="117"/>
                    <a:pt x="137" y="122"/>
                  </a:cubicBezTo>
                  <a:cubicBezTo>
                    <a:pt x="137" y="130"/>
                    <a:pt x="143" y="135"/>
                    <a:pt x="151" y="135"/>
                  </a:cubicBezTo>
                  <a:cubicBezTo>
                    <a:pt x="161" y="135"/>
                    <a:pt x="171" y="127"/>
                    <a:pt x="171" y="113"/>
                  </a:cubicBezTo>
                  <a:cubicBezTo>
                    <a:pt x="171" y="101"/>
                    <a:pt x="163" y="88"/>
                    <a:pt x="144" y="88"/>
                  </a:cubicBezTo>
                  <a:cubicBezTo>
                    <a:pt x="124" y="88"/>
                    <a:pt x="106" y="103"/>
                    <a:pt x="89" y="119"/>
                  </a:cubicBezTo>
                  <a:cubicBezTo>
                    <a:pt x="74" y="133"/>
                    <a:pt x="62" y="144"/>
                    <a:pt x="48" y="150"/>
                  </a:cubicBezTo>
                  <a:lnTo>
                    <a:pt x="83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72250979-88F8-4082-B55F-A49F3DBB1214}"/>
                </a:ext>
              </a:extLst>
            </p:cNvPr>
            <p:cNvSpPr>
              <a:spLocks noEditPoints="1"/>
            </p:cNvSpPr>
            <p:nvPr>
              <p:custDataLst>
                <p:tags r:id="rId124"/>
              </p:custDataLst>
            </p:nvPr>
          </p:nvSpPr>
          <p:spPr bwMode="auto">
            <a:xfrm>
              <a:off x="3516312" y="2849563"/>
              <a:ext cx="57150" cy="22225"/>
            </a:xfrm>
            <a:custGeom>
              <a:avLst/>
              <a:gdLst>
                <a:gd name="T0" fmla="*/ 243 w 257"/>
                <a:gd name="T1" fmla="*/ 17 h 94"/>
                <a:gd name="T2" fmla="*/ 257 w 257"/>
                <a:gd name="T3" fmla="*/ 8 h 94"/>
                <a:gd name="T4" fmla="*/ 244 w 257"/>
                <a:gd name="T5" fmla="*/ 0 h 94"/>
                <a:gd name="T6" fmla="*/ 13 w 257"/>
                <a:gd name="T7" fmla="*/ 0 h 94"/>
                <a:gd name="T8" fmla="*/ 0 w 257"/>
                <a:gd name="T9" fmla="*/ 8 h 94"/>
                <a:gd name="T10" fmla="*/ 13 w 257"/>
                <a:gd name="T11" fmla="*/ 17 h 94"/>
                <a:gd name="T12" fmla="*/ 243 w 257"/>
                <a:gd name="T13" fmla="*/ 17 h 94"/>
                <a:gd name="T14" fmla="*/ 244 w 257"/>
                <a:gd name="T15" fmla="*/ 94 h 94"/>
                <a:gd name="T16" fmla="*/ 257 w 257"/>
                <a:gd name="T17" fmla="*/ 85 h 94"/>
                <a:gd name="T18" fmla="*/ 243 w 257"/>
                <a:gd name="T19" fmla="*/ 76 h 94"/>
                <a:gd name="T20" fmla="*/ 13 w 257"/>
                <a:gd name="T21" fmla="*/ 76 h 94"/>
                <a:gd name="T22" fmla="*/ 0 w 257"/>
                <a:gd name="T23" fmla="*/ 85 h 94"/>
                <a:gd name="T24" fmla="*/ 13 w 257"/>
                <a:gd name="T25" fmla="*/ 94 h 94"/>
                <a:gd name="T26" fmla="*/ 244 w 257"/>
                <a:gd name="T2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94">
                  <a:moveTo>
                    <a:pt x="243" y="17"/>
                  </a:moveTo>
                  <a:cubicBezTo>
                    <a:pt x="249" y="17"/>
                    <a:pt x="257" y="17"/>
                    <a:pt x="257" y="8"/>
                  </a:cubicBezTo>
                  <a:cubicBezTo>
                    <a:pt x="257" y="0"/>
                    <a:pt x="248" y="0"/>
                    <a:pt x="244" y="0"/>
                  </a:cubicBezTo>
                  <a:lnTo>
                    <a:pt x="13" y="0"/>
                  </a:lnTo>
                  <a:cubicBezTo>
                    <a:pt x="8" y="0"/>
                    <a:pt x="0" y="0"/>
                    <a:pt x="0" y="8"/>
                  </a:cubicBezTo>
                  <a:cubicBezTo>
                    <a:pt x="0" y="17"/>
                    <a:pt x="8" y="17"/>
                    <a:pt x="13" y="17"/>
                  </a:cubicBezTo>
                  <a:lnTo>
                    <a:pt x="243" y="17"/>
                  </a:lnTo>
                  <a:close/>
                  <a:moveTo>
                    <a:pt x="244" y="94"/>
                  </a:moveTo>
                  <a:cubicBezTo>
                    <a:pt x="248" y="94"/>
                    <a:pt x="257" y="94"/>
                    <a:pt x="257" y="85"/>
                  </a:cubicBezTo>
                  <a:cubicBezTo>
                    <a:pt x="257" y="76"/>
                    <a:pt x="249" y="76"/>
                    <a:pt x="243" y="76"/>
                  </a:cubicBezTo>
                  <a:lnTo>
                    <a:pt x="13" y="76"/>
                  </a:lnTo>
                  <a:cubicBezTo>
                    <a:pt x="8" y="76"/>
                    <a:pt x="0" y="76"/>
                    <a:pt x="0" y="85"/>
                  </a:cubicBezTo>
                  <a:cubicBezTo>
                    <a:pt x="0" y="94"/>
                    <a:pt x="8" y="94"/>
                    <a:pt x="13" y="94"/>
                  </a:cubicBezTo>
                  <a:lnTo>
                    <a:pt x="244" y="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66128AF9-432D-4E58-80AA-DE0CC172B6B9}"/>
                </a:ext>
              </a:extLst>
            </p:cNvPr>
            <p:cNvSpPr>
              <a:spLocks noEditPoints="1"/>
            </p:cNvSpPr>
            <p:nvPr>
              <p:custDataLst>
                <p:tags r:id="rId125"/>
              </p:custDataLst>
            </p:nvPr>
          </p:nvSpPr>
          <p:spPr bwMode="auto">
            <a:xfrm>
              <a:off x="3582987" y="2827338"/>
              <a:ext cx="34925" cy="55563"/>
            </a:xfrm>
            <a:custGeom>
              <a:avLst/>
              <a:gdLst>
                <a:gd name="T0" fmla="*/ 162 w 162"/>
                <a:gd name="T1" fmla="*/ 121 h 239"/>
                <a:gd name="T2" fmla="*/ 141 w 162"/>
                <a:gd name="T3" fmla="*/ 30 h 239"/>
                <a:gd name="T4" fmla="*/ 81 w 162"/>
                <a:gd name="T5" fmla="*/ 0 h 239"/>
                <a:gd name="T6" fmla="*/ 0 w 162"/>
                <a:gd name="T7" fmla="*/ 121 h 239"/>
                <a:gd name="T8" fmla="*/ 81 w 162"/>
                <a:gd name="T9" fmla="*/ 239 h 239"/>
                <a:gd name="T10" fmla="*/ 162 w 162"/>
                <a:gd name="T11" fmla="*/ 121 h 239"/>
                <a:gd name="T12" fmla="*/ 81 w 162"/>
                <a:gd name="T13" fmla="*/ 229 h 239"/>
                <a:gd name="T14" fmla="*/ 36 w 162"/>
                <a:gd name="T15" fmla="*/ 191 h 239"/>
                <a:gd name="T16" fmla="*/ 32 w 162"/>
                <a:gd name="T17" fmla="*/ 116 h 239"/>
                <a:gd name="T18" fmla="*/ 37 w 162"/>
                <a:gd name="T19" fmla="*/ 45 h 239"/>
                <a:gd name="T20" fmla="*/ 81 w 162"/>
                <a:gd name="T21" fmla="*/ 10 h 239"/>
                <a:gd name="T22" fmla="*/ 124 w 162"/>
                <a:gd name="T23" fmla="*/ 42 h 239"/>
                <a:gd name="T24" fmla="*/ 130 w 162"/>
                <a:gd name="T25" fmla="*/ 116 h 239"/>
                <a:gd name="T26" fmla="*/ 125 w 162"/>
                <a:gd name="T27" fmla="*/ 190 h 239"/>
                <a:gd name="T28" fmla="*/ 81 w 162"/>
                <a:gd name="T29" fmla="*/ 2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239">
                  <a:moveTo>
                    <a:pt x="162" y="121"/>
                  </a:moveTo>
                  <a:cubicBezTo>
                    <a:pt x="162" y="82"/>
                    <a:pt x="157" y="55"/>
                    <a:pt x="141" y="30"/>
                  </a:cubicBezTo>
                  <a:cubicBezTo>
                    <a:pt x="130" y="14"/>
                    <a:pt x="109" y="0"/>
                    <a:pt x="81" y="0"/>
                  </a:cubicBezTo>
                  <a:cubicBezTo>
                    <a:pt x="0" y="0"/>
                    <a:pt x="0" y="96"/>
                    <a:pt x="0" y="121"/>
                  </a:cubicBezTo>
                  <a:cubicBezTo>
                    <a:pt x="0" y="146"/>
                    <a:pt x="0" y="239"/>
                    <a:pt x="81" y="239"/>
                  </a:cubicBezTo>
                  <a:cubicBezTo>
                    <a:pt x="162" y="239"/>
                    <a:pt x="162" y="146"/>
                    <a:pt x="162" y="121"/>
                  </a:cubicBezTo>
                  <a:close/>
                  <a:moveTo>
                    <a:pt x="81" y="229"/>
                  </a:moveTo>
                  <a:cubicBezTo>
                    <a:pt x="65" y="229"/>
                    <a:pt x="43" y="220"/>
                    <a:pt x="36" y="191"/>
                  </a:cubicBezTo>
                  <a:cubicBezTo>
                    <a:pt x="32" y="171"/>
                    <a:pt x="32" y="142"/>
                    <a:pt x="32" y="116"/>
                  </a:cubicBezTo>
                  <a:cubicBezTo>
                    <a:pt x="32" y="91"/>
                    <a:pt x="32" y="64"/>
                    <a:pt x="37" y="45"/>
                  </a:cubicBezTo>
                  <a:cubicBezTo>
                    <a:pt x="44" y="18"/>
                    <a:pt x="66" y="10"/>
                    <a:pt x="81" y="10"/>
                  </a:cubicBezTo>
                  <a:cubicBezTo>
                    <a:pt x="99" y="10"/>
                    <a:pt x="118" y="22"/>
                    <a:pt x="124" y="42"/>
                  </a:cubicBezTo>
                  <a:cubicBezTo>
                    <a:pt x="129" y="61"/>
                    <a:pt x="130" y="86"/>
                    <a:pt x="130" y="116"/>
                  </a:cubicBezTo>
                  <a:cubicBezTo>
                    <a:pt x="130" y="142"/>
                    <a:pt x="130" y="168"/>
                    <a:pt x="125" y="190"/>
                  </a:cubicBezTo>
                  <a:cubicBezTo>
                    <a:pt x="118" y="222"/>
                    <a:pt x="95" y="229"/>
                    <a:pt x="81" y="22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6BC91DBA-5046-4912-A09A-799AB97A2ED7}"/>
                </a:ext>
              </a:extLst>
            </p:cNvPr>
            <p:cNvSpPr>
              <a:spLocks noEditPoints="1"/>
            </p:cNvSpPr>
            <p:nvPr>
              <p:custDataLst>
                <p:tags r:id="rId126"/>
              </p:custDataLst>
            </p:nvPr>
          </p:nvSpPr>
          <p:spPr bwMode="auto">
            <a:xfrm>
              <a:off x="3644900" y="2660650"/>
              <a:ext cx="41275" cy="80963"/>
            </a:xfrm>
            <a:custGeom>
              <a:avLst/>
              <a:gdLst>
                <a:gd name="T0" fmla="*/ 95 w 183"/>
                <a:gd name="T1" fmla="*/ 5 h 351"/>
                <a:gd name="T2" fmla="*/ 89 w 183"/>
                <a:gd name="T3" fmla="*/ 0 h 351"/>
                <a:gd name="T4" fmla="*/ 28 w 183"/>
                <a:gd name="T5" fmla="*/ 5 h 351"/>
                <a:gd name="T6" fmla="*/ 19 w 183"/>
                <a:gd name="T7" fmla="*/ 15 h 351"/>
                <a:gd name="T8" fmla="*/ 30 w 183"/>
                <a:gd name="T9" fmla="*/ 21 h 351"/>
                <a:gd name="T10" fmla="*/ 55 w 183"/>
                <a:gd name="T11" fmla="*/ 29 h 351"/>
                <a:gd name="T12" fmla="*/ 48 w 183"/>
                <a:gd name="T13" fmla="*/ 60 h 351"/>
                <a:gd name="T14" fmla="*/ 8 w 183"/>
                <a:gd name="T15" fmla="*/ 223 h 351"/>
                <a:gd name="T16" fmla="*/ 0 w 183"/>
                <a:gd name="T17" fmla="*/ 273 h 351"/>
                <a:gd name="T18" fmla="*/ 63 w 183"/>
                <a:gd name="T19" fmla="*/ 351 h 351"/>
                <a:gd name="T20" fmla="*/ 183 w 183"/>
                <a:gd name="T21" fmla="*/ 205 h 351"/>
                <a:gd name="T22" fmla="*/ 117 w 183"/>
                <a:gd name="T23" fmla="*/ 125 h 351"/>
                <a:gd name="T24" fmla="*/ 58 w 183"/>
                <a:gd name="T25" fmla="*/ 155 h 351"/>
                <a:gd name="T26" fmla="*/ 95 w 183"/>
                <a:gd name="T27" fmla="*/ 5 h 351"/>
                <a:gd name="T28" fmla="*/ 48 w 183"/>
                <a:gd name="T29" fmla="*/ 194 h 351"/>
                <a:gd name="T30" fmla="*/ 56 w 183"/>
                <a:gd name="T31" fmla="*/ 176 h 351"/>
                <a:gd name="T32" fmla="*/ 116 w 183"/>
                <a:gd name="T33" fmla="*/ 136 h 351"/>
                <a:gd name="T34" fmla="*/ 147 w 183"/>
                <a:gd name="T35" fmla="*/ 183 h 351"/>
                <a:gd name="T36" fmla="*/ 122 w 183"/>
                <a:gd name="T37" fmla="*/ 289 h 351"/>
                <a:gd name="T38" fmla="*/ 63 w 183"/>
                <a:gd name="T39" fmla="*/ 340 h 351"/>
                <a:gd name="T40" fmla="*/ 29 w 183"/>
                <a:gd name="T41" fmla="*/ 290 h 351"/>
                <a:gd name="T42" fmla="*/ 37 w 183"/>
                <a:gd name="T43" fmla="*/ 240 h 351"/>
                <a:gd name="T44" fmla="*/ 48 w 183"/>
                <a:gd name="T45" fmla="*/ 19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3" h="351">
                  <a:moveTo>
                    <a:pt x="95" y="5"/>
                  </a:moveTo>
                  <a:cubicBezTo>
                    <a:pt x="95" y="5"/>
                    <a:pt x="95" y="0"/>
                    <a:pt x="89" y="0"/>
                  </a:cubicBezTo>
                  <a:cubicBezTo>
                    <a:pt x="77" y="0"/>
                    <a:pt x="41" y="4"/>
                    <a:pt x="28" y="5"/>
                  </a:cubicBezTo>
                  <a:cubicBezTo>
                    <a:pt x="24" y="5"/>
                    <a:pt x="19" y="6"/>
                    <a:pt x="19" y="15"/>
                  </a:cubicBezTo>
                  <a:cubicBezTo>
                    <a:pt x="19" y="21"/>
                    <a:pt x="23" y="21"/>
                    <a:pt x="30" y="21"/>
                  </a:cubicBezTo>
                  <a:cubicBezTo>
                    <a:pt x="54" y="21"/>
                    <a:pt x="55" y="24"/>
                    <a:pt x="55" y="29"/>
                  </a:cubicBezTo>
                  <a:cubicBezTo>
                    <a:pt x="55" y="33"/>
                    <a:pt x="51" y="50"/>
                    <a:pt x="48" y="60"/>
                  </a:cubicBezTo>
                  <a:lnTo>
                    <a:pt x="8" y="223"/>
                  </a:lnTo>
                  <a:cubicBezTo>
                    <a:pt x="2" y="248"/>
                    <a:pt x="0" y="256"/>
                    <a:pt x="0" y="273"/>
                  </a:cubicBezTo>
                  <a:cubicBezTo>
                    <a:pt x="0" y="320"/>
                    <a:pt x="26" y="351"/>
                    <a:pt x="63" y="351"/>
                  </a:cubicBezTo>
                  <a:cubicBezTo>
                    <a:pt x="122" y="351"/>
                    <a:pt x="183" y="277"/>
                    <a:pt x="183" y="205"/>
                  </a:cubicBezTo>
                  <a:cubicBezTo>
                    <a:pt x="183" y="160"/>
                    <a:pt x="157" y="125"/>
                    <a:pt x="117" y="125"/>
                  </a:cubicBezTo>
                  <a:cubicBezTo>
                    <a:pt x="94" y="125"/>
                    <a:pt x="73" y="140"/>
                    <a:pt x="58" y="155"/>
                  </a:cubicBezTo>
                  <a:lnTo>
                    <a:pt x="95" y="5"/>
                  </a:lnTo>
                  <a:close/>
                  <a:moveTo>
                    <a:pt x="48" y="194"/>
                  </a:moveTo>
                  <a:cubicBezTo>
                    <a:pt x="51" y="183"/>
                    <a:pt x="51" y="182"/>
                    <a:pt x="56" y="176"/>
                  </a:cubicBezTo>
                  <a:cubicBezTo>
                    <a:pt x="80" y="144"/>
                    <a:pt x="103" y="136"/>
                    <a:pt x="116" y="136"/>
                  </a:cubicBezTo>
                  <a:cubicBezTo>
                    <a:pt x="134" y="136"/>
                    <a:pt x="147" y="151"/>
                    <a:pt x="147" y="183"/>
                  </a:cubicBezTo>
                  <a:cubicBezTo>
                    <a:pt x="147" y="213"/>
                    <a:pt x="131" y="270"/>
                    <a:pt x="122" y="289"/>
                  </a:cubicBezTo>
                  <a:cubicBezTo>
                    <a:pt x="105" y="322"/>
                    <a:pt x="82" y="340"/>
                    <a:pt x="63" y="340"/>
                  </a:cubicBezTo>
                  <a:cubicBezTo>
                    <a:pt x="46" y="340"/>
                    <a:pt x="29" y="327"/>
                    <a:pt x="29" y="290"/>
                  </a:cubicBezTo>
                  <a:cubicBezTo>
                    <a:pt x="29" y="281"/>
                    <a:pt x="29" y="271"/>
                    <a:pt x="37" y="240"/>
                  </a:cubicBezTo>
                  <a:lnTo>
                    <a:pt x="48" y="1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63EDDAE3-81DE-40BA-8390-2AF46B0CE8D4}"/>
                </a:ext>
              </a:extLst>
            </p:cNvPr>
            <p:cNvSpPr>
              <a:spLocks/>
            </p:cNvSpPr>
            <p:nvPr>
              <p:custDataLst>
                <p:tags r:id="rId127"/>
              </p:custDataLst>
            </p:nvPr>
          </p:nvSpPr>
          <p:spPr bwMode="auto">
            <a:xfrm>
              <a:off x="3697287" y="2654300"/>
              <a:ext cx="25400" cy="115888"/>
            </a:xfrm>
            <a:custGeom>
              <a:avLst/>
              <a:gdLst>
                <a:gd name="T0" fmla="*/ 116 w 116"/>
                <a:gd name="T1" fmla="*/ 494 h 499"/>
                <a:gd name="T2" fmla="*/ 108 w 116"/>
                <a:gd name="T3" fmla="*/ 483 h 499"/>
                <a:gd name="T4" fmla="*/ 29 w 116"/>
                <a:gd name="T5" fmla="*/ 249 h 499"/>
                <a:gd name="T6" fmla="*/ 110 w 116"/>
                <a:gd name="T7" fmla="*/ 13 h 499"/>
                <a:gd name="T8" fmla="*/ 116 w 116"/>
                <a:gd name="T9" fmla="*/ 5 h 499"/>
                <a:gd name="T10" fmla="*/ 111 w 116"/>
                <a:gd name="T11" fmla="*/ 0 h 499"/>
                <a:gd name="T12" fmla="*/ 32 w 116"/>
                <a:gd name="T13" fmla="*/ 97 h 499"/>
                <a:gd name="T14" fmla="*/ 0 w 116"/>
                <a:gd name="T15" fmla="*/ 249 h 499"/>
                <a:gd name="T16" fmla="*/ 33 w 116"/>
                <a:gd name="T17" fmla="*/ 405 h 499"/>
                <a:gd name="T18" fmla="*/ 111 w 116"/>
                <a:gd name="T19" fmla="*/ 499 h 499"/>
                <a:gd name="T20" fmla="*/ 116 w 116"/>
                <a:gd name="T21" fmla="*/ 494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9">
                  <a:moveTo>
                    <a:pt x="116" y="494"/>
                  </a:moveTo>
                  <a:cubicBezTo>
                    <a:pt x="116" y="492"/>
                    <a:pt x="116" y="491"/>
                    <a:pt x="108" y="483"/>
                  </a:cubicBezTo>
                  <a:cubicBezTo>
                    <a:pt x="45" y="420"/>
                    <a:pt x="29" y="326"/>
                    <a:pt x="29" y="249"/>
                  </a:cubicBezTo>
                  <a:cubicBezTo>
                    <a:pt x="29" y="162"/>
                    <a:pt x="48" y="76"/>
                    <a:pt x="110" y="13"/>
                  </a:cubicBezTo>
                  <a:cubicBezTo>
                    <a:pt x="116" y="7"/>
                    <a:pt x="116" y="6"/>
                    <a:pt x="116" y="5"/>
                  </a:cubicBezTo>
                  <a:cubicBezTo>
                    <a:pt x="116" y="1"/>
                    <a:pt x="114" y="0"/>
                    <a:pt x="111" y="0"/>
                  </a:cubicBezTo>
                  <a:cubicBezTo>
                    <a:pt x="106" y="0"/>
                    <a:pt x="61" y="34"/>
                    <a:pt x="32" y="97"/>
                  </a:cubicBezTo>
                  <a:cubicBezTo>
                    <a:pt x="6" y="152"/>
                    <a:pt x="0" y="207"/>
                    <a:pt x="0" y="249"/>
                  </a:cubicBezTo>
                  <a:cubicBezTo>
                    <a:pt x="0" y="288"/>
                    <a:pt x="6" y="348"/>
                    <a:pt x="33" y="405"/>
                  </a:cubicBezTo>
                  <a:cubicBezTo>
                    <a:pt x="63" y="466"/>
                    <a:pt x="106" y="499"/>
                    <a:pt x="111" y="499"/>
                  </a:cubicBezTo>
                  <a:cubicBezTo>
                    <a:pt x="114" y="499"/>
                    <a:pt x="116" y="497"/>
                    <a:pt x="116" y="494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15CD569E-D702-423F-94D9-D494AD39C67C}"/>
                </a:ext>
              </a:extLst>
            </p:cNvPr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3735387" y="2660650"/>
              <a:ext cx="49213" cy="80963"/>
            </a:xfrm>
            <a:custGeom>
              <a:avLst/>
              <a:gdLst>
                <a:gd name="T0" fmla="*/ 116 w 226"/>
                <a:gd name="T1" fmla="*/ 5 h 351"/>
                <a:gd name="T2" fmla="*/ 109 w 226"/>
                <a:gd name="T3" fmla="*/ 0 h 351"/>
                <a:gd name="T4" fmla="*/ 49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5 w 226"/>
                <a:gd name="T19" fmla="*/ 351 h 351"/>
                <a:gd name="T20" fmla="*/ 32 w 226"/>
                <a:gd name="T21" fmla="*/ 341 h 351"/>
                <a:gd name="T22" fmla="*/ 60 w 226"/>
                <a:gd name="T23" fmla="*/ 232 h 351"/>
                <a:gd name="T24" fmla="*/ 117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6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80 w 226"/>
                <a:gd name="T61" fmla="*/ 170 h 351"/>
                <a:gd name="T62" fmla="*/ 199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09" y="0"/>
                  </a:cubicBezTo>
                  <a:cubicBezTo>
                    <a:pt x="98" y="0"/>
                    <a:pt x="61" y="4"/>
                    <a:pt x="49" y="5"/>
                  </a:cubicBezTo>
                  <a:cubicBezTo>
                    <a:pt x="45" y="5"/>
                    <a:pt x="39" y="6"/>
                    <a:pt x="39" y="15"/>
                  </a:cubicBezTo>
                  <a:cubicBezTo>
                    <a:pt x="39" y="21"/>
                    <a:pt x="44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1" y="351"/>
                    <a:pt x="29" y="347"/>
                    <a:pt x="32" y="341"/>
                  </a:cubicBezTo>
                  <a:cubicBezTo>
                    <a:pt x="34" y="336"/>
                    <a:pt x="56" y="244"/>
                    <a:pt x="60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5" y="351"/>
                    <a:pt x="188" y="343"/>
                    <a:pt x="199" y="325"/>
                  </a:cubicBezTo>
                  <a:cubicBezTo>
                    <a:pt x="212" y="303"/>
                    <a:pt x="217" y="276"/>
                    <a:pt x="217" y="275"/>
                  </a:cubicBezTo>
                  <a:cubicBezTo>
                    <a:pt x="217" y="270"/>
                    <a:pt x="213" y="270"/>
                    <a:pt x="211" y="270"/>
                  </a:cubicBezTo>
                  <a:cubicBezTo>
                    <a:pt x="206" y="270"/>
                    <a:pt x="206" y="272"/>
                    <a:pt x="204" y="279"/>
                  </a:cubicBezTo>
                  <a:cubicBezTo>
                    <a:pt x="194" y="315"/>
                    <a:pt x="183" y="340"/>
                    <a:pt x="161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19" y="227"/>
                    <a:pt x="77" y="221"/>
                  </a:cubicBezTo>
                  <a:cubicBezTo>
                    <a:pt x="92" y="212"/>
                    <a:pt x="108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5" y="136"/>
                    <a:pt x="196" y="137"/>
                  </a:cubicBezTo>
                  <a:cubicBezTo>
                    <a:pt x="202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80" y="164"/>
                    <a:pt x="180" y="170"/>
                  </a:cubicBezTo>
                  <a:cubicBezTo>
                    <a:pt x="180" y="178"/>
                    <a:pt x="185" y="187"/>
                    <a:pt x="199" y="187"/>
                  </a:cubicBezTo>
                  <a:cubicBezTo>
                    <a:pt x="212" y="187"/>
                    <a:pt x="226" y="176"/>
                    <a:pt x="226" y="157"/>
                  </a:cubicBezTo>
                  <a:cubicBezTo>
                    <a:pt x="226" y="142"/>
                    <a:pt x="215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5CD39F03-3829-479D-97E3-36770314392C}"/>
                </a:ext>
              </a:extLst>
            </p:cNvPr>
            <p:cNvSpPr>
              <a:spLocks/>
            </p:cNvSpPr>
            <p:nvPr>
              <p:custDataLst>
                <p:tags r:id="rId129"/>
              </p:custDataLst>
            </p:nvPr>
          </p:nvSpPr>
          <p:spPr bwMode="auto">
            <a:xfrm>
              <a:off x="3795712" y="2654300"/>
              <a:ext cx="25400" cy="115888"/>
            </a:xfrm>
            <a:custGeom>
              <a:avLst/>
              <a:gdLst>
                <a:gd name="T0" fmla="*/ 116 w 116"/>
                <a:gd name="T1" fmla="*/ 249 h 499"/>
                <a:gd name="T2" fmla="*/ 83 w 116"/>
                <a:gd name="T3" fmla="*/ 94 h 499"/>
                <a:gd name="T4" fmla="*/ 5 w 116"/>
                <a:gd name="T5" fmla="*/ 0 h 499"/>
                <a:gd name="T6" fmla="*/ 0 w 116"/>
                <a:gd name="T7" fmla="*/ 5 h 499"/>
                <a:gd name="T8" fmla="*/ 10 w 116"/>
                <a:gd name="T9" fmla="*/ 16 h 499"/>
                <a:gd name="T10" fmla="*/ 87 w 116"/>
                <a:gd name="T11" fmla="*/ 249 h 499"/>
                <a:gd name="T12" fmla="*/ 7 w 116"/>
                <a:gd name="T13" fmla="*/ 485 h 499"/>
                <a:gd name="T14" fmla="*/ 0 w 116"/>
                <a:gd name="T15" fmla="*/ 494 h 499"/>
                <a:gd name="T16" fmla="*/ 5 w 116"/>
                <a:gd name="T17" fmla="*/ 499 h 499"/>
                <a:gd name="T18" fmla="*/ 84 w 116"/>
                <a:gd name="T19" fmla="*/ 401 h 499"/>
                <a:gd name="T20" fmla="*/ 116 w 116"/>
                <a:gd name="T21" fmla="*/ 24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9">
                  <a:moveTo>
                    <a:pt x="116" y="249"/>
                  </a:moveTo>
                  <a:cubicBezTo>
                    <a:pt x="116" y="210"/>
                    <a:pt x="110" y="150"/>
                    <a:pt x="83" y="94"/>
                  </a:cubicBezTo>
                  <a:cubicBezTo>
                    <a:pt x="53" y="32"/>
                    <a:pt x="10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7"/>
                    <a:pt x="10" y="16"/>
                  </a:cubicBezTo>
                  <a:cubicBezTo>
                    <a:pt x="59" y="66"/>
                    <a:pt x="87" y="145"/>
                    <a:pt x="87" y="249"/>
                  </a:cubicBezTo>
                  <a:cubicBezTo>
                    <a:pt x="87" y="334"/>
                    <a:pt x="68" y="422"/>
                    <a:pt x="7" y="485"/>
                  </a:cubicBezTo>
                  <a:cubicBezTo>
                    <a:pt x="0" y="491"/>
                    <a:pt x="0" y="492"/>
                    <a:pt x="0" y="494"/>
                  </a:cubicBezTo>
                  <a:cubicBezTo>
                    <a:pt x="0" y="497"/>
                    <a:pt x="2" y="499"/>
                    <a:pt x="5" y="499"/>
                  </a:cubicBezTo>
                  <a:cubicBezTo>
                    <a:pt x="10" y="499"/>
                    <a:pt x="55" y="465"/>
                    <a:pt x="84" y="401"/>
                  </a:cubicBezTo>
                  <a:cubicBezTo>
                    <a:pt x="110" y="346"/>
                    <a:pt x="116" y="291"/>
                    <a:pt x="116" y="24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51B15772-E0CF-431E-AA74-EABC3E9F8042}"/>
                </a:ext>
              </a:extLst>
            </p:cNvPr>
            <p:cNvSpPr>
              <a:spLocks/>
            </p:cNvSpPr>
            <p:nvPr>
              <p:custDataLst>
                <p:tags r:id="rId130"/>
              </p:custDataLst>
            </p:nvPr>
          </p:nvSpPr>
          <p:spPr bwMode="auto">
            <a:xfrm>
              <a:off x="3835400" y="2689225"/>
              <a:ext cx="53975" cy="52388"/>
            </a:xfrm>
            <a:custGeom>
              <a:avLst/>
              <a:gdLst>
                <a:gd name="T0" fmla="*/ 152 w 248"/>
                <a:gd name="T1" fmla="*/ 70 h 226"/>
                <a:gd name="T2" fmla="*/ 201 w 248"/>
                <a:gd name="T3" fmla="*/ 11 h 226"/>
                <a:gd name="T4" fmla="*/ 226 w 248"/>
                <a:gd name="T5" fmla="*/ 18 h 226"/>
                <a:gd name="T6" fmla="*/ 202 w 248"/>
                <a:gd name="T7" fmla="*/ 45 h 226"/>
                <a:gd name="T8" fmla="*/ 221 w 248"/>
                <a:gd name="T9" fmla="*/ 62 h 226"/>
                <a:gd name="T10" fmla="*/ 248 w 248"/>
                <a:gd name="T11" fmla="*/ 33 h 226"/>
                <a:gd name="T12" fmla="*/ 202 w 248"/>
                <a:gd name="T13" fmla="*/ 0 h 226"/>
                <a:gd name="T14" fmla="*/ 149 w 248"/>
                <a:gd name="T15" fmla="*/ 38 h 226"/>
                <a:gd name="T16" fmla="*/ 96 w 248"/>
                <a:gd name="T17" fmla="*/ 0 h 226"/>
                <a:gd name="T18" fmla="*/ 15 w 248"/>
                <a:gd name="T19" fmla="*/ 77 h 226"/>
                <a:gd name="T20" fmla="*/ 21 w 248"/>
                <a:gd name="T21" fmla="*/ 82 h 226"/>
                <a:gd name="T22" fmla="*/ 28 w 248"/>
                <a:gd name="T23" fmla="*/ 77 h 226"/>
                <a:gd name="T24" fmla="*/ 95 w 248"/>
                <a:gd name="T25" fmla="*/ 11 h 226"/>
                <a:gd name="T26" fmla="*/ 122 w 248"/>
                <a:gd name="T27" fmla="*/ 45 h 226"/>
                <a:gd name="T28" fmla="*/ 95 w 248"/>
                <a:gd name="T29" fmla="*/ 164 h 226"/>
                <a:gd name="T30" fmla="*/ 47 w 248"/>
                <a:gd name="T31" fmla="*/ 215 h 226"/>
                <a:gd name="T32" fmla="*/ 22 w 248"/>
                <a:gd name="T33" fmla="*/ 209 h 226"/>
                <a:gd name="T34" fmla="*/ 46 w 248"/>
                <a:gd name="T35" fmla="*/ 182 h 226"/>
                <a:gd name="T36" fmla="*/ 27 w 248"/>
                <a:gd name="T37" fmla="*/ 165 h 226"/>
                <a:gd name="T38" fmla="*/ 0 w 248"/>
                <a:gd name="T39" fmla="*/ 193 h 226"/>
                <a:gd name="T40" fmla="*/ 47 w 248"/>
                <a:gd name="T41" fmla="*/ 226 h 226"/>
                <a:gd name="T42" fmla="*/ 99 w 248"/>
                <a:gd name="T43" fmla="*/ 188 h 226"/>
                <a:gd name="T44" fmla="*/ 153 w 248"/>
                <a:gd name="T45" fmla="*/ 226 h 226"/>
                <a:gd name="T46" fmla="*/ 233 w 248"/>
                <a:gd name="T47" fmla="*/ 150 h 226"/>
                <a:gd name="T48" fmla="*/ 227 w 248"/>
                <a:gd name="T49" fmla="*/ 145 h 226"/>
                <a:gd name="T50" fmla="*/ 220 w 248"/>
                <a:gd name="T51" fmla="*/ 150 h 226"/>
                <a:gd name="T52" fmla="*/ 154 w 248"/>
                <a:gd name="T53" fmla="*/ 215 h 226"/>
                <a:gd name="T54" fmla="*/ 127 w 248"/>
                <a:gd name="T55" fmla="*/ 182 h 226"/>
                <a:gd name="T56" fmla="*/ 135 w 248"/>
                <a:gd name="T57" fmla="*/ 139 h 226"/>
                <a:gd name="T58" fmla="*/ 152 w 248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8" h="226">
                  <a:moveTo>
                    <a:pt x="152" y="70"/>
                  </a:moveTo>
                  <a:cubicBezTo>
                    <a:pt x="155" y="57"/>
                    <a:pt x="166" y="11"/>
                    <a:pt x="201" y="11"/>
                  </a:cubicBezTo>
                  <a:cubicBezTo>
                    <a:pt x="204" y="11"/>
                    <a:pt x="216" y="11"/>
                    <a:pt x="226" y="18"/>
                  </a:cubicBezTo>
                  <a:cubicBezTo>
                    <a:pt x="212" y="20"/>
                    <a:pt x="202" y="33"/>
                    <a:pt x="202" y="45"/>
                  </a:cubicBezTo>
                  <a:cubicBezTo>
                    <a:pt x="202" y="53"/>
                    <a:pt x="208" y="62"/>
                    <a:pt x="221" y="62"/>
                  </a:cubicBezTo>
                  <a:cubicBezTo>
                    <a:pt x="232" y="62"/>
                    <a:pt x="248" y="53"/>
                    <a:pt x="248" y="33"/>
                  </a:cubicBezTo>
                  <a:cubicBezTo>
                    <a:pt x="248" y="7"/>
                    <a:pt x="219" y="0"/>
                    <a:pt x="202" y="0"/>
                  </a:cubicBezTo>
                  <a:cubicBezTo>
                    <a:pt x="173" y="0"/>
                    <a:pt x="155" y="27"/>
                    <a:pt x="149" y="38"/>
                  </a:cubicBezTo>
                  <a:cubicBezTo>
                    <a:pt x="137" y="5"/>
                    <a:pt x="110" y="0"/>
                    <a:pt x="96" y="0"/>
                  </a:cubicBezTo>
                  <a:cubicBezTo>
                    <a:pt x="44" y="0"/>
                    <a:pt x="15" y="65"/>
                    <a:pt x="15" y="77"/>
                  </a:cubicBezTo>
                  <a:cubicBezTo>
                    <a:pt x="15" y="82"/>
                    <a:pt x="20" y="82"/>
                    <a:pt x="21" y="82"/>
                  </a:cubicBezTo>
                  <a:cubicBezTo>
                    <a:pt x="25" y="82"/>
                    <a:pt x="27" y="81"/>
                    <a:pt x="28" y="77"/>
                  </a:cubicBezTo>
                  <a:cubicBezTo>
                    <a:pt x="45" y="24"/>
                    <a:pt x="78" y="11"/>
                    <a:pt x="95" y="11"/>
                  </a:cubicBezTo>
                  <a:cubicBezTo>
                    <a:pt x="104" y="11"/>
                    <a:pt x="122" y="16"/>
                    <a:pt x="122" y="45"/>
                  </a:cubicBezTo>
                  <a:cubicBezTo>
                    <a:pt x="122" y="60"/>
                    <a:pt x="113" y="94"/>
                    <a:pt x="95" y="164"/>
                  </a:cubicBezTo>
                  <a:cubicBezTo>
                    <a:pt x="87" y="194"/>
                    <a:pt x="69" y="215"/>
                    <a:pt x="47" y="215"/>
                  </a:cubicBezTo>
                  <a:cubicBezTo>
                    <a:pt x="44" y="215"/>
                    <a:pt x="33" y="215"/>
                    <a:pt x="22" y="209"/>
                  </a:cubicBezTo>
                  <a:cubicBezTo>
                    <a:pt x="35" y="206"/>
                    <a:pt x="46" y="196"/>
                    <a:pt x="46" y="182"/>
                  </a:cubicBezTo>
                  <a:cubicBezTo>
                    <a:pt x="46" y="169"/>
                    <a:pt x="35" y="165"/>
                    <a:pt x="27" y="165"/>
                  </a:cubicBezTo>
                  <a:cubicBezTo>
                    <a:pt x="12" y="165"/>
                    <a:pt x="0" y="178"/>
                    <a:pt x="0" y="193"/>
                  </a:cubicBezTo>
                  <a:cubicBezTo>
                    <a:pt x="0" y="216"/>
                    <a:pt x="25" y="226"/>
                    <a:pt x="47" y="226"/>
                  </a:cubicBezTo>
                  <a:cubicBezTo>
                    <a:pt x="80" y="226"/>
                    <a:pt x="98" y="191"/>
                    <a:pt x="99" y="188"/>
                  </a:cubicBezTo>
                  <a:cubicBezTo>
                    <a:pt x="105" y="207"/>
                    <a:pt x="123" y="226"/>
                    <a:pt x="153" y="226"/>
                  </a:cubicBezTo>
                  <a:cubicBezTo>
                    <a:pt x="204" y="226"/>
                    <a:pt x="233" y="162"/>
                    <a:pt x="233" y="150"/>
                  </a:cubicBezTo>
                  <a:cubicBezTo>
                    <a:pt x="233" y="145"/>
                    <a:pt x="228" y="145"/>
                    <a:pt x="227" y="145"/>
                  </a:cubicBezTo>
                  <a:cubicBezTo>
                    <a:pt x="222" y="145"/>
                    <a:pt x="221" y="147"/>
                    <a:pt x="220" y="150"/>
                  </a:cubicBezTo>
                  <a:cubicBezTo>
                    <a:pt x="204" y="203"/>
                    <a:pt x="170" y="215"/>
                    <a:pt x="154" y="215"/>
                  </a:cubicBezTo>
                  <a:cubicBezTo>
                    <a:pt x="135" y="215"/>
                    <a:pt x="127" y="199"/>
                    <a:pt x="127" y="182"/>
                  </a:cubicBezTo>
                  <a:cubicBezTo>
                    <a:pt x="127" y="172"/>
                    <a:pt x="130" y="161"/>
                    <a:pt x="135" y="139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7E3CAD2A-6DF0-4F0C-86DF-A1AEF039519B}"/>
                </a:ext>
              </a:extLst>
            </p:cNvPr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3905250" y="2654300"/>
              <a:ext cx="25400" cy="115888"/>
            </a:xfrm>
            <a:custGeom>
              <a:avLst/>
              <a:gdLst>
                <a:gd name="T0" fmla="*/ 115 w 115"/>
                <a:gd name="T1" fmla="*/ 494 h 499"/>
                <a:gd name="T2" fmla="*/ 107 w 115"/>
                <a:gd name="T3" fmla="*/ 483 h 499"/>
                <a:gd name="T4" fmla="*/ 28 w 115"/>
                <a:gd name="T5" fmla="*/ 249 h 499"/>
                <a:gd name="T6" fmla="*/ 109 w 115"/>
                <a:gd name="T7" fmla="*/ 13 h 499"/>
                <a:gd name="T8" fmla="*/ 115 w 115"/>
                <a:gd name="T9" fmla="*/ 5 h 499"/>
                <a:gd name="T10" fmla="*/ 110 w 115"/>
                <a:gd name="T11" fmla="*/ 0 h 499"/>
                <a:gd name="T12" fmla="*/ 31 w 115"/>
                <a:gd name="T13" fmla="*/ 97 h 499"/>
                <a:gd name="T14" fmla="*/ 0 w 115"/>
                <a:gd name="T15" fmla="*/ 249 h 499"/>
                <a:gd name="T16" fmla="*/ 32 w 115"/>
                <a:gd name="T17" fmla="*/ 405 h 499"/>
                <a:gd name="T18" fmla="*/ 110 w 115"/>
                <a:gd name="T19" fmla="*/ 499 h 499"/>
                <a:gd name="T20" fmla="*/ 115 w 115"/>
                <a:gd name="T21" fmla="*/ 494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99">
                  <a:moveTo>
                    <a:pt x="115" y="494"/>
                  </a:moveTo>
                  <a:cubicBezTo>
                    <a:pt x="115" y="492"/>
                    <a:pt x="115" y="491"/>
                    <a:pt x="107" y="483"/>
                  </a:cubicBezTo>
                  <a:cubicBezTo>
                    <a:pt x="44" y="420"/>
                    <a:pt x="28" y="326"/>
                    <a:pt x="28" y="249"/>
                  </a:cubicBezTo>
                  <a:cubicBezTo>
                    <a:pt x="28" y="162"/>
                    <a:pt x="47" y="76"/>
                    <a:pt x="109" y="13"/>
                  </a:cubicBezTo>
                  <a:cubicBezTo>
                    <a:pt x="115" y="7"/>
                    <a:pt x="115" y="6"/>
                    <a:pt x="115" y="5"/>
                  </a:cubicBezTo>
                  <a:cubicBezTo>
                    <a:pt x="115" y="1"/>
                    <a:pt x="113" y="0"/>
                    <a:pt x="110" y="0"/>
                  </a:cubicBezTo>
                  <a:cubicBezTo>
                    <a:pt x="105" y="0"/>
                    <a:pt x="60" y="34"/>
                    <a:pt x="31" y="97"/>
                  </a:cubicBezTo>
                  <a:cubicBezTo>
                    <a:pt x="6" y="152"/>
                    <a:pt x="0" y="207"/>
                    <a:pt x="0" y="249"/>
                  </a:cubicBezTo>
                  <a:cubicBezTo>
                    <a:pt x="0" y="288"/>
                    <a:pt x="5" y="348"/>
                    <a:pt x="32" y="405"/>
                  </a:cubicBezTo>
                  <a:cubicBezTo>
                    <a:pt x="62" y="466"/>
                    <a:pt x="105" y="499"/>
                    <a:pt x="110" y="499"/>
                  </a:cubicBezTo>
                  <a:cubicBezTo>
                    <a:pt x="113" y="499"/>
                    <a:pt x="115" y="497"/>
                    <a:pt x="115" y="494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ABC75DA3-02FC-46B6-956A-4B397AB2A506}"/>
                </a:ext>
              </a:extLst>
            </p:cNvPr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3940175" y="2689225"/>
              <a:ext cx="58738" cy="52388"/>
            </a:xfrm>
            <a:custGeom>
              <a:avLst/>
              <a:gdLst>
                <a:gd name="T0" fmla="*/ 30 w 271"/>
                <a:gd name="T1" fmla="*/ 191 h 226"/>
                <a:gd name="T2" fmla="*/ 25 w 271"/>
                <a:gd name="T3" fmla="*/ 213 h 226"/>
                <a:gd name="T4" fmla="*/ 40 w 271"/>
                <a:gd name="T5" fmla="*/ 226 h 226"/>
                <a:gd name="T6" fmla="*/ 58 w 271"/>
                <a:gd name="T7" fmla="*/ 212 h 226"/>
                <a:gd name="T8" fmla="*/ 68 w 271"/>
                <a:gd name="T9" fmla="*/ 176 h 226"/>
                <a:gd name="T10" fmla="*/ 79 w 271"/>
                <a:gd name="T11" fmla="*/ 131 h 226"/>
                <a:gd name="T12" fmla="*/ 87 w 271"/>
                <a:gd name="T13" fmla="*/ 97 h 226"/>
                <a:gd name="T14" fmla="*/ 94 w 271"/>
                <a:gd name="T15" fmla="*/ 72 h 226"/>
                <a:gd name="T16" fmla="*/ 175 w 271"/>
                <a:gd name="T17" fmla="*/ 11 h 226"/>
                <a:gd name="T18" fmla="*/ 202 w 271"/>
                <a:gd name="T19" fmla="*/ 46 h 226"/>
                <a:gd name="T20" fmla="*/ 169 w 271"/>
                <a:gd name="T21" fmla="*/ 163 h 226"/>
                <a:gd name="T22" fmla="*/ 164 w 271"/>
                <a:gd name="T23" fmla="*/ 185 h 226"/>
                <a:gd name="T24" fmla="*/ 205 w 271"/>
                <a:gd name="T25" fmla="*/ 226 h 226"/>
                <a:gd name="T26" fmla="*/ 271 w 271"/>
                <a:gd name="T27" fmla="*/ 150 h 226"/>
                <a:gd name="T28" fmla="*/ 265 w 271"/>
                <a:gd name="T29" fmla="*/ 145 h 226"/>
                <a:gd name="T30" fmla="*/ 257 w 271"/>
                <a:gd name="T31" fmla="*/ 154 h 226"/>
                <a:gd name="T32" fmla="*/ 206 w 271"/>
                <a:gd name="T33" fmla="*/ 215 h 226"/>
                <a:gd name="T34" fmla="*/ 194 w 271"/>
                <a:gd name="T35" fmla="*/ 199 h 226"/>
                <a:gd name="T36" fmla="*/ 203 w 271"/>
                <a:gd name="T37" fmla="*/ 164 h 226"/>
                <a:gd name="T38" fmla="*/ 234 w 271"/>
                <a:gd name="T39" fmla="*/ 54 h 226"/>
                <a:gd name="T40" fmla="*/ 176 w 271"/>
                <a:gd name="T41" fmla="*/ 0 h 226"/>
                <a:gd name="T42" fmla="*/ 99 w 271"/>
                <a:gd name="T43" fmla="*/ 44 h 226"/>
                <a:gd name="T44" fmla="*/ 53 w 271"/>
                <a:gd name="T45" fmla="*/ 0 h 226"/>
                <a:gd name="T46" fmla="*/ 15 w 271"/>
                <a:gd name="T47" fmla="*/ 29 h 226"/>
                <a:gd name="T48" fmla="*/ 0 w 271"/>
                <a:gd name="T49" fmla="*/ 77 h 226"/>
                <a:gd name="T50" fmla="*/ 6 w 271"/>
                <a:gd name="T51" fmla="*/ 82 h 226"/>
                <a:gd name="T52" fmla="*/ 15 w 271"/>
                <a:gd name="T53" fmla="*/ 71 h 226"/>
                <a:gd name="T54" fmla="*/ 51 w 271"/>
                <a:gd name="T55" fmla="*/ 11 h 226"/>
                <a:gd name="T56" fmla="*/ 67 w 271"/>
                <a:gd name="T57" fmla="*/ 34 h 226"/>
                <a:gd name="T58" fmla="*/ 59 w 271"/>
                <a:gd name="T59" fmla="*/ 76 h 226"/>
                <a:gd name="T60" fmla="*/ 30 w 271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1" h="226">
                  <a:moveTo>
                    <a:pt x="30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40" y="226"/>
                  </a:cubicBezTo>
                  <a:cubicBezTo>
                    <a:pt x="46" y="226"/>
                    <a:pt x="55" y="222"/>
                    <a:pt x="58" y="212"/>
                  </a:cubicBezTo>
                  <a:cubicBezTo>
                    <a:pt x="59" y="211"/>
                    <a:pt x="65" y="188"/>
                    <a:pt x="68" y="176"/>
                  </a:cubicBezTo>
                  <a:lnTo>
                    <a:pt x="79" y="131"/>
                  </a:lnTo>
                  <a:cubicBezTo>
                    <a:pt x="82" y="120"/>
                    <a:pt x="85" y="109"/>
                    <a:pt x="87" y="97"/>
                  </a:cubicBezTo>
                  <a:cubicBezTo>
                    <a:pt x="89" y="89"/>
                    <a:pt x="93" y="74"/>
                    <a:pt x="94" y="72"/>
                  </a:cubicBezTo>
                  <a:cubicBezTo>
                    <a:pt x="101" y="57"/>
                    <a:pt x="128" y="11"/>
                    <a:pt x="175" y="11"/>
                  </a:cubicBezTo>
                  <a:cubicBezTo>
                    <a:pt x="197" y="11"/>
                    <a:pt x="202" y="30"/>
                    <a:pt x="202" y="46"/>
                  </a:cubicBezTo>
                  <a:cubicBezTo>
                    <a:pt x="202" y="77"/>
                    <a:pt x="177" y="141"/>
                    <a:pt x="169" y="163"/>
                  </a:cubicBezTo>
                  <a:cubicBezTo>
                    <a:pt x="165" y="174"/>
                    <a:pt x="164" y="180"/>
                    <a:pt x="164" y="185"/>
                  </a:cubicBezTo>
                  <a:cubicBezTo>
                    <a:pt x="164" y="209"/>
                    <a:pt x="182" y="226"/>
                    <a:pt x="205" y="226"/>
                  </a:cubicBezTo>
                  <a:cubicBezTo>
                    <a:pt x="252" y="226"/>
                    <a:pt x="271" y="154"/>
                    <a:pt x="271" y="150"/>
                  </a:cubicBezTo>
                  <a:cubicBezTo>
                    <a:pt x="271" y="145"/>
                    <a:pt x="266" y="145"/>
                    <a:pt x="265" y="145"/>
                  </a:cubicBezTo>
                  <a:cubicBezTo>
                    <a:pt x="260" y="145"/>
                    <a:pt x="260" y="146"/>
                    <a:pt x="257" y="154"/>
                  </a:cubicBezTo>
                  <a:cubicBezTo>
                    <a:pt x="247" y="187"/>
                    <a:pt x="231" y="215"/>
                    <a:pt x="206" y="215"/>
                  </a:cubicBezTo>
                  <a:cubicBezTo>
                    <a:pt x="198" y="215"/>
                    <a:pt x="194" y="210"/>
                    <a:pt x="194" y="199"/>
                  </a:cubicBezTo>
                  <a:cubicBezTo>
                    <a:pt x="194" y="186"/>
                    <a:pt x="199" y="175"/>
                    <a:pt x="203" y="164"/>
                  </a:cubicBezTo>
                  <a:cubicBezTo>
                    <a:pt x="213" y="137"/>
                    <a:pt x="234" y="82"/>
                    <a:pt x="234" y="54"/>
                  </a:cubicBezTo>
                  <a:cubicBezTo>
                    <a:pt x="234" y="20"/>
                    <a:pt x="212" y="0"/>
                    <a:pt x="176" y="0"/>
                  </a:cubicBezTo>
                  <a:cubicBezTo>
                    <a:pt x="131" y="0"/>
                    <a:pt x="107" y="32"/>
                    <a:pt x="99" y="44"/>
                  </a:cubicBezTo>
                  <a:cubicBezTo>
                    <a:pt x="96" y="16"/>
                    <a:pt x="76" y="0"/>
                    <a:pt x="53" y="0"/>
                  </a:cubicBezTo>
                  <a:cubicBezTo>
                    <a:pt x="30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2"/>
                    <a:pt x="15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7" y="18"/>
                    <a:pt x="67" y="34"/>
                  </a:cubicBezTo>
                  <a:cubicBezTo>
                    <a:pt x="67" y="45"/>
                    <a:pt x="65" y="50"/>
                    <a:pt x="59" y="76"/>
                  </a:cubicBezTo>
                  <a:lnTo>
                    <a:pt x="30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E262DD75-1658-4F41-BBD2-8F50B43BAD2B}"/>
                </a:ext>
              </a:extLst>
            </p:cNvPr>
            <p:cNvSpPr>
              <a:spLocks/>
            </p:cNvSpPr>
            <p:nvPr>
              <p:custDataLst>
                <p:tags r:id="rId133"/>
              </p:custDataLst>
            </p:nvPr>
          </p:nvSpPr>
          <p:spPr bwMode="auto">
            <a:xfrm>
              <a:off x="4035425" y="2709863"/>
              <a:ext cx="68263" cy="4763"/>
            </a:xfrm>
            <a:custGeom>
              <a:avLst/>
              <a:gdLst>
                <a:gd name="T0" fmla="*/ 287 w 305"/>
                <a:gd name="T1" fmla="*/ 20 h 20"/>
                <a:gd name="T2" fmla="*/ 305 w 305"/>
                <a:gd name="T3" fmla="*/ 10 h 20"/>
                <a:gd name="T4" fmla="*/ 287 w 305"/>
                <a:gd name="T5" fmla="*/ 0 h 20"/>
                <a:gd name="T6" fmla="*/ 17 w 305"/>
                <a:gd name="T7" fmla="*/ 0 h 20"/>
                <a:gd name="T8" fmla="*/ 0 w 305"/>
                <a:gd name="T9" fmla="*/ 10 h 20"/>
                <a:gd name="T10" fmla="*/ 17 w 305"/>
                <a:gd name="T11" fmla="*/ 20 h 20"/>
                <a:gd name="T12" fmla="*/ 287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7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7504760F-279A-4C04-89B3-4C4D3BD0C870}"/>
                </a:ext>
              </a:extLst>
            </p:cNvPr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4141787" y="2660650"/>
              <a:ext cx="49213" cy="80963"/>
            </a:xfrm>
            <a:custGeom>
              <a:avLst/>
              <a:gdLst>
                <a:gd name="T0" fmla="*/ 116 w 226"/>
                <a:gd name="T1" fmla="*/ 5 h 351"/>
                <a:gd name="T2" fmla="*/ 109 w 226"/>
                <a:gd name="T3" fmla="*/ 0 h 351"/>
                <a:gd name="T4" fmla="*/ 48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5 w 226"/>
                <a:gd name="T19" fmla="*/ 351 h 351"/>
                <a:gd name="T20" fmla="*/ 32 w 226"/>
                <a:gd name="T21" fmla="*/ 341 h 351"/>
                <a:gd name="T22" fmla="*/ 59 w 226"/>
                <a:gd name="T23" fmla="*/ 232 h 351"/>
                <a:gd name="T24" fmla="*/ 117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6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80 w 226"/>
                <a:gd name="T61" fmla="*/ 170 h 351"/>
                <a:gd name="T62" fmla="*/ 199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09" y="0"/>
                  </a:cubicBezTo>
                  <a:cubicBezTo>
                    <a:pt x="98" y="0"/>
                    <a:pt x="61" y="4"/>
                    <a:pt x="48" y="5"/>
                  </a:cubicBezTo>
                  <a:cubicBezTo>
                    <a:pt x="44" y="5"/>
                    <a:pt x="39" y="6"/>
                    <a:pt x="39" y="15"/>
                  </a:cubicBezTo>
                  <a:cubicBezTo>
                    <a:pt x="39" y="21"/>
                    <a:pt x="43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1" y="351"/>
                    <a:pt x="29" y="347"/>
                    <a:pt x="32" y="341"/>
                  </a:cubicBezTo>
                  <a:cubicBezTo>
                    <a:pt x="34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5" y="351"/>
                    <a:pt x="188" y="343"/>
                    <a:pt x="199" y="325"/>
                  </a:cubicBezTo>
                  <a:cubicBezTo>
                    <a:pt x="212" y="303"/>
                    <a:pt x="217" y="276"/>
                    <a:pt x="217" y="275"/>
                  </a:cubicBezTo>
                  <a:cubicBezTo>
                    <a:pt x="217" y="270"/>
                    <a:pt x="213" y="270"/>
                    <a:pt x="211" y="270"/>
                  </a:cubicBezTo>
                  <a:cubicBezTo>
                    <a:pt x="206" y="270"/>
                    <a:pt x="206" y="272"/>
                    <a:pt x="204" y="279"/>
                  </a:cubicBezTo>
                  <a:cubicBezTo>
                    <a:pt x="194" y="315"/>
                    <a:pt x="183" y="340"/>
                    <a:pt x="161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19" y="227"/>
                    <a:pt x="77" y="221"/>
                  </a:cubicBezTo>
                  <a:cubicBezTo>
                    <a:pt x="92" y="212"/>
                    <a:pt x="108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5" y="136"/>
                    <a:pt x="196" y="137"/>
                  </a:cubicBezTo>
                  <a:cubicBezTo>
                    <a:pt x="202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80" y="164"/>
                    <a:pt x="180" y="170"/>
                  </a:cubicBezTo>
                  <a:cubicBezTo>
                    <a:pt x="180" y="178"/>
                    <a:pt x="185" y="187"/>
                    <a:pt x="199" y="187"/>
                  </a:cubicBezTo>
                  <a:cubicBezTo>
                    <a:pt x="212" y="187"/>
                    <a:pt x="226" y="176"/>
                    <a:pt x="226" y="157"/>
                  </a:cubicBezTo>
                  <a:cubicBezTo>
                    <a:pt x="226" y="142"/>
                    <a:pt x="215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C2F915CF-B518-4C61-BBE7-C1465848689C}"/>
                </a:ext>
              </a:extLst>
            </p:cNvPr>
            <p:cNvSpPr>
              <a:spLocks/>
            </p:cNvSpPr>
            <p:nvPr>
              <p:custDataLst>
                <p:tags r:id="rId135"/>
              </p:custDataLst>
            </p:nvPr>
          </p:nvSpPr>
          <p:spPr bwMode="auto">
            <a:xfrm>
              <a:off x="4202112" y="2654300"/>
              <a:ext cx="25400" cy="115888"/>
            </a:xfrm>
            <a:custGeom>
              <a:avLst/>
              <a:gdLst>
                <a:gd name="T0" fmla="*/ 116 w 116"/>
                <a:gd name="T1" fmla="*/ 249 h 499"/>
                <a:gd name="T2" fmla="*/ 83 w 116"/>
                <a:gd name="T3" fmla="*/ 94 h 499"/>
                <a:gd name="T4" fmla="*/ 5 w 116"/>
                <a:gd name="T5" fmla="*/ 0 h 499"/>
                <a:gd name="T6" fmla="*/ 0 w 116"/>
                <a:gd name="T7" fmla="*/ 5 h 499"/>
                <a:gd name="T8" fmla="*/ 10 w 116"/>
                <a:gd name="T9" fmla="*/ 16 h 499"/>
                <a:gd name="T10" fmla="*/ 87 w 116"/>
                <a:gd name="T11" fmla="*/ 249 h 499"/>
                <a:gd name="T12" fmla="*/ 7 w 116"/>
                <a:gd name="T13" fmla="*/ 485 h 499"/>
                <a:gd name="T14" fmla="*/ 0 w 116"/>
                <a:gd name="T15" fmla="*/ 494 h 499"/>
                <a:gd name="T16" fmla="*/ 5 w 116"/>
                <a:gd name="T17" fmla="*/ 499 h 499"/>
                <a:gd name="T18" fmla="*/ 84 w 116"/>
                <a:gd name="T19" fmla="*/ 401 h 499"/>
                <a:gd name="T20" fmla="*/ 116 w 116"/>
                <a:gd name="T21" fmla="*/ 24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9">
                  <a:moveTo>
                    <a:pt x="116" y="249"/>
                  </a:moveTo>
                  <a:cubicBezTo>
                    <a:pt x="116" y="210"/>
                    <a:pt x="110" y="150"/>
                    <a:pt x="83" y="94"/>
                  </a:cubicBezTo>
                  <a:cubicBezTo>
                    <a:pt x="53" y="32"/>
                    <a:pt x="10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7"/>
                    <a:pt x="10" y="16"/>
                  </a:cubicBezTo>
                  <a:cubicBezTo>
                    <a:pt x="58" y="66"/>
                    <a:pt x="87" y="145"/>
                    <a:pt x="87" y="249"/>
                  </a:cubicBezTo>
                  <a:cubicBezTo>
                    <a:pt x="87" y="334"/>
                    <a:pt x="68" y="422"/>
                    <a:pt x="7" y="485"/>
                  </a:cubicBezTo>
                  <a:cubicBezTo>
                    <a:pt x="0" y="491"/>
                    <a:pt x="0" y="492"/>
                    <a:pt x="0" y="494"/>
                  </a:cubicBezTo>
                  <a:cubicBezTo>
                    <a:pt x="0" y="497"/>
                    <a:pt x="2" y="499"/>
                    <a:pt x="5" y="499"/>
                  </a:cubicBezTo>
                  <a:cubicBezTo>
                    <a:pt x="10" y="499"/>
                    <a:pt x="55" y="465"/>
                    <a:pt x="84" y="401"/>
                  </a:cubicBezTo>
                  <a:cubicBezTo>
                    <a:pt x="110" y="346"/>
                    <a:pt x="116" y="291"/>
                    <a:pt x="116" y="24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104" name="Skupina 103" descr="\documentclass{article}&#10;\usepackage{amsmath}&#10;\pagestyle{empty}&#10;\begin{document}&#10;&#10;\begin{equation*}&#10;\begin{aligned}&#10;y[n]=\sum_{k=0}^{M} b[k]x[n-k]-\sum_{k=1}^{N} a[k]y[n-k]; a[k], b[k]\in{R}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9AA4A971-AFD9-4F6C-9F0C-EB046FAEBDC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22942" y="2726373"/>
            <a:ext cx="4337382" cy="576732"/>
            <a:chOff x="2540000" y="2540000"/>
            <a:chExt cx="2316163" cy="307975"/>
          </a:xfrm>
        </p:grpSpPr>
        <p:sp>
          <p:nvSpPr>
            <p:cNvPr id="55" name="Freeform 44">
              <a:extLst>
                <a:ext uri="{FF2B5EF4-FFF2-40B4-BE49-F238E27FC236}">
                  <a16:creationId xmlns:a16="http://schemas.microsoft.com/office/drawing/2014/main" id="{911F64BF-1B31-46DE-9345-8B21B0F98A61}"/>
                </a:ext>
              </a:extLst>
            </p:cNvPr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2540000" y="2674938"/>
              <a:ext cx="46038" cy="66675"/>
            </a:xfrm>
            <a:custGeom>
              <a:avLst/>
              <a:gdLst>
                <a:gd name="T0" fmla="*/ 227 w 229"/>
                <a:gd name="T1" fmla="*/ 31 h 323"/>
                <a:gd name="T2" fmla="*/ 229 w 229"/>
                <a:gd name="T3" fmla="*/ 19 h 323"/>
                <a:gd name="T4" fmla="*/ 215 w 229"/>
                <a:gd name="T5" fmla="*/ 6 h 323"/>
                <a:gd name="T6" fmla="*/ 198 w 229"/>
                <a:gd name="T7" fmla="*/ 16 h 323"/>
                <a:gd name="T8" fmla="*/ 191 w 229"/>
                <a:gd name="T9" fmla="*/ 43 h 323"/>
                <a:gd name="T10" fmla="*/ 181 w 229"/>
                <a:gd name="T11" fmla="*/ 83 h 323"/>
                <a:gd name="T12" fmla="*/ 158 w 229"/>
                <a:gd name="T13" fmla="*/ 173 h 323"/>
                <a:gd name="T14" fmla="*/ 102 w 229"/>
                <a:gd name="T15" fmla="*/ 215 h 323"/>
                <a:gd name="T16" fmla="*/ 71 w 229"/>
                <a:gd name="T17" fmla="*/ 175 h 323"/>
                <a:gd name="T18" fmla="*/ 96 w 229"/>
                <a:gd name="T19" fmla="*/ 77 h 323"/>
                <a:gd name="T20" fmla="*/ 106 w 229"/>
                <a:gd name="T21" fmla="*/ 41 h 323"/>
                <a:gd name="T22" fmla="*/ 65 w 229"/>
                <a:gd name="T23" fmla="*/ 0 h 323"/>
                <a:gd name="T24" fmla="*/ 0 w 229"/>
                <a:gd name="T25" fmla="*/ 77 h 323"/>
                <a:gd name="T26" fmla="*/ 6 w 229"/>
                <a:gd name="T27" fmla="*/ 82 h 323"/>
                <a:gd name="T28" fmla="*/ 14 w 229"/>
                <a:gd name="T29" fmla="*/ 73 h 323"/>
                <a:gd name="T30" fmla="*/ 64 w 229"/>
                <a:gd name="T31" fmla="*/ 11 h 323"/>
                <a:gd name="T32" fmla="*/ 76 w 229"/>
                <a:gd name="T33" fmla="*/ 27 h 323"/>
                <a:gd name="T34" fmla="*/ 68 w 229"/>
                <a:gd name="T35" fmla="*/ 62 h 323"/>
                <a:gd name="T36" fmla="*/ 39 w 229"/>
                <a:gd name="T37" fmla="*/ 167 h 323"/>
                <a:gd name="T38" fmla="*/ 100 w 229"/>
                <a:gd name="T39" fmla="*/ 226 h 323"/>
                <a:gd name="T40" fmla="*/ 150 w 229"/>
                <a:gd name="T41" fmla="*/ 204 h 323"/>
                <a:gd name="T42" fmla="*/ 118 w 229"/>
                <a:gd name="T43" fmla="*/ 281 h 323"/>
                <a:gd name="T44" fmla="*/ 63 w 229"/>
                <a:gd name="T45" fmla="*/ 312 h 323"/>
                <a:gd name="T46" fmla="*/ 25 w 229"/>
                <a:gd name="T47" fmla="*/ 291 h 323"/>
                <a:gd name="T48" fmla="*/ 46 w 229"/>
                <a:gd name="T49" fmla="*/ 285 h 323"/>
                <a:gd name="T50" fmla="*/ 56 w 229"/>
                <a:gd name="T51" fmla="*/ 265 h 323"/>
                <a:gd name="T52" fmla="*/ 38 w 229"/>
                <a:gd name="T53" fmla="*/ 247 h 323"/>
                <a:gd name="T54" fmla="*/ 10 w 229"/>
                <a:gd name="T55" fmla="*/ 280 h 323"/>
                <a:gd name="T56" fmla="*/ 63 w 229"/>
                <a:gd name="T57" fmla="*/ 323 h 323"/>
                <a:gd name="T58" fmla="*/ 180 w 229"/>
                <a:gd name="T59" fmla="*/ 221 h 323"/>
                <a:gd name="T60" fmla="*/ 227 w 229"/>
                <a:gd name="T61" fmla="*/ 3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9" h="323">
                  <a:moveTo>
                    <a:pt x="227" y="31"/>
                  </a:moveTo>
                  <a:cubicBezTo>
                    <a:pt x="229" y="24"/>
                    <a:pt x="229" y="23"/>
                    <a:pt x="229" y="19"/>
                  </a:cubicBezTo>
                  <a:cubicBezTo>
                    <a:pt x="229" y="10"/>
                    <a:pt x="222" y="6"/>
                    <a:pt x="215" y="6"/>
                  </a:cubicBezTo>
                  <a:cubicBezTo>
                    <a:pt x="210" y="6"/>
                    <a:pt x="202" y="9"/>
                    <a:pt x="198" y="16"/>
                  </a:cubicBezTo>
                  <a:cubicBezTo>
                    <a:pt x="197" y="19"/>
                    <a:pt x="193" y="34"/>
                    <a:pt x="191" y="43"/>
                  </a:cubicBezTo>
                  <a:cubicBezTo>
                    <a:pt x="187" y="56"/>
                    <a:pt x="184" y="70"/>
                    <a:pt x="181" y="83"/>
                  </a:cubicBezTo>
                  <a:lnTo>
                    <a:pt x="158" y="173"/>
                  </a:lnTo>
                  <a:cubicBezTo>
                    <a:pt x="156" y="180"/>
                    <a:pt x="135" y="215"/>
                    <a:pt x="102" y="215"/>
                  </a:cubicBezTo>
                  <a:cubicBezTo>
                    <a:pt x="76" y="215"/>
                    <a:pt x="71" y="193"/>
                    <a:pt x="71" y="175"/>
                  </a:cubicBezTo>
                  <a:cubicBezTo>
                    <a:pt x="71" y="152"/>
                    <a:pt x="79" y="121"/>
                    <a:pt x="96" y="77"/>
                  </a:cubicBezTo>
                  <a:cubicBezTo>
                    <a:pt x="104" y="57"/>
                    <a:pt x="106" y="51"/>
                    <a:pt x="106" y="41"/>
                  </a:cubicBezTo>
                  <a:cubicBezTo>
                    <a:pt x="106" y="19"/>
                    <a:pt x="90" y="0"/>
                    <a:pt x="65" y="0"/>
                  </a:cubicBezTo>
                  <a:cubicBezTo>
                    <a:pt x="18" y="0"/>
                    <a:pt x="0" y="73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1"/>
                    <a:pt x="14" y="73"/>
                  </a:cubicBezTo>
                  <a:cubicBezTo>
                    <a:pt x="27" y="26"/>
                    <a:pt x="47" y="11"/>
                    <a:pt x="64" y="11"/>
                  </a:cubicBezTo>
                  <a:cubicBezTo>
                    <a:pt x="68" y="11"/>
                    <a:pt x="76" y="11"/>
                    <a:pt x="76" y="27"/>
                  </a:cubicBezTo>
                  <a:cubicBezTo>
                    <a:pt x="76" y="40"/>
                    <a:pt x="71" y="53"/>
                    <a:pt x="68" y="62"/>
                  </a:cubicBezTo>
                  <a:cubicBezTo>
                    <a:pt x="48" y="115"/>
                    <a:pt x="39" y="144"/>
                    <a:pt x="39" y="167"/>
                  </a:cubicBezTo>
                  <a:cubicBezTo>
                    <a:pt x="39" y="211"/>
                    <a:pt x="70" y="226"/>
                    <a:pt x="100" y="226"/>
                  </a:cubicBezTo>
                  <a:cubicBezTo>
                    <a:pt x="119" y="226"/>
                    <a:pt x="136" y="218"/>
                    <a:pt x="150" y="204"/>
                  </a:cubicBezTo>
                  <a:cubicBezTo>
                    <a:pt x="144" y="230"/>
                    <a:pt x="138" y="254"/>
                    <a:pt x="118" y="281"/>
                  </a:cubicBezTo>
                  <a:cubicBezTo>
                    <a:pt x="105" y="298"/>
                    <a:pt x="86" y="312"/>
                    <a:pt x="63" y="312"/>
                  </a:cubicBezTo>
                  <a:cubicBezTo>
                    <a:pt x="56" y="312"/>
                    <a:pt x="33" y="311"/>
                    <a:pt x="25" y="291"/>
                  </a:cubicBezTo>
                  <a:cubicBezTo>
                    <a:pt x="33" y="291"/>
                    <a:pt x="39" y="291"/>
                    <a:pt x="46" y="285"/>
                  </a:cubicBezTo>
                  <a:cubicBezTo>
                    <a:pt x="51" y="281"/>
                    <a:pt x="56" y="274"/>
                    <a:pt x="56" y="265"/>
                  </a:cubicBezTo>
                  <a:cubicBezTo>
                    <a:pt x="56" y="249"/>
                    <a:pt x="43" y="247"/>
                    <a:pt x="38" y="247"/>
                  </a:cubicBezTo>
                  <a:cubicBezTo>
                    <a:pt x="27" y="247"/>
                    <a:pt x="10" y="255"/>
                    <a:pt x="10" y="280"/>
                  </a:cubicBezTo>
                  <a:cubicBezTo>
                    <a:pt x="10" y="305"/>
                    <a:pt x="32" y="323"/>
                    <a:pt x="63" y="323"/>
                  </a:cubicBezTo>
                  <a:cubicBezTo>
                    <a:pt x="114" y="323"/>
                    <a:pt x="166" y="278"/>
                    <a:pt x="180" y="221"/>
                  </a:cubicBezTo>
                  <a:lnTo>
                    <a:pt x="227" y="3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6" name="Freeform 45">
              <a:extLst>
                <a:ext uri="{FF2B5EF4-FFF2-40B4-BE49-F238E27FC236}">
                  <a16:creationId xmlns:a16="http://schemas.microsoft.com/office/drawing/2014/main" id="{E3FE0019-08BB-4536-8A27-3982CFEB9996}"/>
                </a:ext>
              </a:extLst>
            </p:cNvPr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2600325" y="2641600"/>
              <a:ext cx="14288" cy="104775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7" name="Freeform 46">
              <a:extLst>
                <a:ext uri="{FF2B5EF4-FFF2-40B4-BE49-F238E27FC236}">
                  <a16:creationId xmlns:a16="http://schemas.microsoft.com/office/drawing/2014/main" id="{715EDF8F-2577-418A-8BE4-147A6883509A}"/>
                </a:ext>
              </a:extLst>
            </p:cNvPr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2619375" y="2674938"/>
              <a:ext cx="52388" cy="46038"/>
            </a:xfrm>
            <a:custGeom>
              <a:avLst/>
              <a:gdLst>
                <a:gd name="T0" fmla="*/ 30 w 270"/>
                <a:gd name="T1" fmla="*/ 191 h 226"/>
                <a:gd name="T2" fmla="*/ 25 w 270"/>
                <a:gd name="T3" fmla="*/ 213 h 226"/>
                <a:gd name="T4" fmla="*/ 40 w 270"/>
                <a:gd name="T5" fmla="*/ 226 h 226"/>
                <a:gd name="T6" fmla="*/ 58 w 270"/>
                <a:gd name="T7" fmla="*/ 212 h 226"/>
                <a:gd name="T8" fmla="*/ 67 w 270"/>
                <a:gd name="T9" fmla="*/ 176 h 226"/>
                <a:gd name="T10" fmla="*/ 78 w 270"/>
                <a:gd name="T11" fmla="*/ 131 h 226"/>
                <a:gd name="T12" fmla="*/ 87 w 270"/>
                <a:gd name="T13" fmla="*/ 97 h 226"/>
                <a:gd name="T14" fmla="*/ 93 w 270"/>
                <a:gd name="T15" fmla="*/ 72 h 226"/>
                <a:gd name="T16" fmla="*/ 175 w 270"/>
                <a:gd name="T17" fmla="*/ 11 h 226"/>
                <a:gd name="T18" fmla="*/ 202 w 270"/>
                <a:gd name="T19" fmla="*/ 46 h 226"/>
                <a:gd name="T20" fmla="*/ 169 w 270"/>
                <a:gd name="T21" fmla="*/ 163 h 226"/>
                <a:gd name="T22" fmla="*/ 164 w 270"/>
                <a:gd name="T23" fmla="*/ 185 h 226"/>
                <a:gd name="T24" fmla="*/ 205 w 270"/>
                <a:gd name="T25" fmla="*/ 226 h 226"/>
                <a:gd name="T26" fmla="*/ 270 w 270"/>
                <a:gd name="T27" fmla="*/ 150 h 226"/>
                <a:gd name="T28" fmla="*/ 264 w 270"/>
                <a:gd name="T29" fmla="*/ 145 h 226"/>
                <a:gd name="T30" fmla="*/ 257 w 270"/>
                <a:gd name="T31" fmla="*/ 154 h 226"/>
                <a:gd name="T32" fmla="*/ 206 w 270"/>
                <a:gd name="T33" fmla="*/ 215 h 226"/>
                <a:gd name="T34" fmla="*/ 194 w 270"/>
                <a:gd name="T35" fmla="*/ 199 h 226"/>
                <a:gd name="T36" fmla="*/ 203 w 270"/>
                <a:gd name="T37" fmla="*/ 164 h 226"/>
                <a:gd name="T38" fmla="*/ 233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3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5 w 270"/>
                <a:gd name="T53" fmla="*/ 71 h 226"/>
                <a:gd name="T54" fmla="*/ 51 w 270"/>
                <a:gd name="T55" fmla="*/ 11 h 226"/>
                <a:gd name="T56" fmla="*/ 66 w 270"/>
                <a:gd name="T57" fmla="*/ 34 h 226"/>
                <a:gd name="T58" fmla="*/ 58 w 270"/>
                <a:gd name="T59" fmla="*/ 76 h 226"/>
                <a:gd name="T60" fmla="*/ 30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30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40" y="226"/>
                  </a:cubicBezTo>
                  <a:cubicBezTo>
                    <a:pt x="46" y="226"/>
                    <a:pt x="54" y="222"/>
                    <a:pt x="58" y="212"/>
                  </a:cubicBezTo>
                  <a:cubicBezTo>
                    <a:pt x="58" y="211"/>
                    <a:pt x="64" y="188"/>
                    <a:pt x="67" y="176"/>
                  </a:cubicBezTo>
                  <a:lnTo>
                    <a:pt x="78" y="131"/>
                  </a:lnTo>
                  <a:cubicBezTo>
                    <a:pt x="81" y="120"/>
                    <a:pt x="84" y="109"/>
                    <a:pt x="87" y="97"/>
                  </a:cubicBezTo>
                  <a:cubicBezTo>
                    <a:pt x="89" y="89"/>
                    <a:pt x="93" y="74"/>
                    <a:pt x="93" y="72"/>
                  </a:cubicBezTo>
                  <a:cubicBezTo>
                    <a:pt x="101" y="57"/>
                    <a:pt x="127" y="11"/>
                    <a:pt x="175" y="11"/>
                  </a:cubicBezTo>
                  <a:cubicBezTo>
                    <a:pt x="197" y="11"/>
                    <a:pt x="202" y="30"/>
                    <a:pt x="202" y="46"/>
                  </a:cubicBezTo>
                  <a:cubicBezTo>
                    <a:pt x="202" y="77"/>
                    <a:pt x="177" y="141"/>
                    <a:pt x="169" y="163"/>
                  </a:cubicBezTo>
                  <a:cubicBezTo>
                    <a:pt x="165" y="174"/>
                    <a:pt x="164" y="180"/>
                    <a:pt x="164" y="185"/>
                  </a:cubicBezTo>
                  <a:cubicBezTo>
                    <a:pt x="164" y="209"/>
                    <a:pt x="182" y="226"/>
                    <a:pt x="205" y="226"/>
                  </a:cubicBezTo>
                  <a:cubicBezTo>
                    <a:pt x="252" y="226"/>
                    <a:pt x="270" y="154"/>
                    <a:pt x="270" y="150"/>
                  </a:cubicBezTo>
                  <a:cubicBezTo>
                    <a:pt x="270" y="145"/>
                    <a:pt x="266" y="145"/>
                    <a:pt x="264" y="145"/>
                  </a:cubicBezTo>
                  <a:cubicBezTo>
                    <a:pt x="259" y="145"/>
                    <a:pt x="259" y="146"/>
                    <a:pt x="257" y="154"/>
                  </a:cubicBezTo>
                  <a:cubicBezTo>
                    <a:pt x="247" y="187"/>
                    <a:pt x="231" y="215"/>
                    <a:pt x="206" y="215"/>
                  </a:cubicBezTo>
                  <a:cubicBezTo>
                    <a:pt x="198" y="215"/>
                    <a:pt x="194" y="210"/>
                    <a:pt x="194" y="199"/>
                  </a:cubicBezTo>
                  <a:cubicBezTo>
                    <a:pt x="194" y="186"/>
                    <a:pt x="199" y="175"/>
                    <a:pt x="203" y="164"/>
                  </a:cubicBezTo>
                  <a:cubicBezTo>
                    <a:pt x="213" y="137"/>
                    <a:pt x="233" y="82"/>
                    <a:pt x="233" y="54"/>
                  </a:cubicBezTo>
                  <a:cubicBezTo>
                    <a:pt x="233" y="20"/>
                    <a:pt x="212" y="0"/>
                    <a:pt x="176" y="0"/>
                  </a:cubicBezTo>
                  <a:cubicBezTo>
                    <a:pt x="131" y="0"/>
                    <a:pt x="107" y="32"/>
                    <a:pt x="98" y="44"/>
                  </a:cubicBezTo>
                  <a:cubicBezTo>
                    <a:pt x="96" y="16"/>
                    <a:pt x="75" y="0"/>
                    <a:pt x="53" y="0"/>
                  </a:cubicBezTo>
                  <a:cubicBezTo>
                    <a:pt x="30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2"/>
                    <a:pt x="15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6" y="18"/>
                    <a:pt x="66" y="34"/>
                  </a:cubicBezTo>
                  <a:cubicBezTo>
                    <a:pt x="66" y="45"/>
                    <a:pt x="65" y="50"/>
                    <a:pt x="58" y="76"/>
                  </a:cubicBezTo>
                  <a:lnTo>
                    <a:pt x="30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8" name="Freeform 47">
              <a:extLst>
                <a:ext uri="{FF2B5EF4-FFF2-40B4-BE49-F238E27FC236}">
                  <a16:creationId xmlns:a16="http://schemas.microsoft.com/office/drawing/2014/main" id="{5CCB495B-8E80-4F11-BB8E-E072D46D28E7}"/>
                </a:ext>
              </a:extLst>
            </p:cNvPr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2678113" y="2641600"/>
              <a:ext cx="12700" cy="104775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9" name="Freeform 48">
              <a:extLst>
                <a:ext uri="{FF2B5EF4-FFF2-40B4-BE49-F238E27FC236}">
                  <a16:creationId xmlns:a16="http://schemas.microsoft.com/office/drawing/2014/main" id="{1594C3BD-3272-4A7E-8666-F65CEFC940DD}"/>
                </a:ext>
              </a:extLst>
            </p:cNvPr>
            <p:cNvSpPr>
              <a:spLocks noEditPoints="1"/>
            </p:cNvSpPr>
            <p:nvPr>
              <p:custDataLst>
                <p:tags r:id="rId61"/>
              </p:custDataLst>
            </p:nvPr>
          </p:nvSpPr>
          <p:spPr bwMode="auto">
            <a:xfrm>
              <a:off x="2735263" y="2682875"/>
              <a:ext cx="65088" cy="23813"/>
            </a:xfrm>
            <a:custGeom>
              <a:avLst/>
              <a:gdLst>
                <a:gd name="T0" fmla="*/ 314 w 331"/>
                <a:gd name="T1" fmla="*/ 20 h 117"/>
                <a:gd name="T2" fmla="*/ 331 w 331"/>
                <a:gd name="T3" fmla="*/ 10 h 117"/>
                <a:gd name="T4" fmla="*/ 315 w 331"/>
                <a:gd name="T5" fmla="*/ 0 h 117"/>
                <a:gd name="T6" fmla="*/ 16 w 331"/>
                <a:gd name="T7" fmla="*/ 0 h 117"/>
                <a:gd name="T8" fmla="*/ 0 w 331"/>
                <a:gd name="T9" fmla="*/ 10 h 117"/>
                <a:gd name="T10" fmla="*/ 16 w 331"/>
                <a:gd name="T11" fmla="*/ 20 h 117"/>
                <a:gd name="T12" fmla="*/ 314 w 331"/>
                <a:gd name="T13" fmla="*/ 20 h 117"/>
                <a:gd name="T14" fmla="*/ 315 w 331"/>
                <a:gd name="T15" fmla="*/ 117 h 117"/>
                <a:gd name="T16" fmla="*/ 331 w 331"/>
                <a:gd name="T17" fmla="*/ 107 h 117"/>
                <a:gd name="T18" fmla="*/ 314 w 331"/>
                <a:gd name="T19" fmla="*/ 97 h 117"/>
                <a:gd name="T20" fmla="*/ 16 w 331"/>
                <a:gd name="T21" fmla="*/ 97 h 117"/>
                <a:gd name="T22" fmla="*/ 0 w 331"/>
                <a:gd name="T23" fmla="*/ 107 h 117"/>
                <a:gd name="T24" fmla="*/ 16 w 331"/>
                <a:gd name="T25" fmla="*/ 117 h 117"/>
                <a:gd name="T26" fmla="*/ 315 w 331"/>
                <a:gd name="T2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1" h="117">
                  <a:moveTo>
                    <a:pt x="314" y="20"/>
                  </a:moveTo>
                  <a:cubicBezTo>
                    <a:pt x="322" y="20"/>
                    <a:pt x="331" y="20"/>
                    <a:pt x="331" y="10"/>
                  </a:cubicBezTo>
                  <a:cubicBezTo>
                    <a:pt x="331" y="0"/>
                    <a:pt x="322" y="0"/>
                    <a:pt x="315" y="0"/>
                  </a:cubicBezTo>
                  <a:lnTo>
                    <a:pt x="16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6" y="20"/>
                  </a:cubicBezTo>
                  <a:lnTo>
                    <a:pt x="314" y="20"/>
                  </a:lnTo>
                  <a:close/>
                  <a:moveTo>
                    <a:pt x="315" y="117"/>
                  </a:moveTo>
                  <a:cubicBezTo>
                    <a:pt x="322" y="117"/>
                    <a:pt x="331" y="117"/>
                    <a:pt x="331" y="107"/>
                  </a:cubicBezTo>
                  <a:cubicBezTo>
                    <a:pt x="331" y="97"/>
                    <a:pt x="322" y="97"/>
                    <a:pt x="314" y="97"/>
                  </a:cubicBezTo>
                  <a:lnTo>
                    <a:pt x="16" y="97"/>
                  </a:lnTo>
                  <a:cubicBezTo>
                    <a:pt x="9" y="97"/>
                    <a:pt x="0" y="97"/>
                    <a:pt x="0" y="107"/>
                  </a:cubicBezTo>
                  <a:cubicBezTo>
                    <a:pt x="0" y="117"/>
                    <a:pt x="9" y="117"/>
                    <a:pt x="16" y="117"/>
                  </a:cubicBezTo>
                  <a:lnTo>
                    <a:pt x="315" y="117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0" name="Freeform 49">
              <a:extLst>
                <a:ext uri="{FF2B5EF4-FFF2-40B4-BE49-F238E27FC236}">
                  <a16:creationId xmlns:a16="http://schemas.microsoft.com/office/drawing/2014/main" id="{08801CD2-2066-4F16-8B8A-ADA264B91EE9}"/>
                </a:ext>
              </a:extLst>
            </p:cNvPr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2868613" y="2540000"/>
              <a:ext cx="73025" cy="49213"/>
            </a:xfrm>
            <a:custGeom>
              <a:avLst/>
              <a:gdLst>
                <a:gd name="T0" fmla="*/ 330 w 371"/>
                <a:gd name="T1" fmla="*/ 28 h 238"/>
                <a:gd name="T2" fmla="*/ 360 w 371"/>
                <a:gd name="T3" fmla="*/ 13 h 238"/>
                <a:gd name="T4" fmla="*/ 371 w 371"/>
                <a:gd name="T5" fmla="*/ 5 h 238"/>
                <a:gd name="T6" fmla="*/ 361 w 371"/>
                <a:gd name="T7" fmla="*/ 0 h 238"/>
                <a:gd name="T8" fmla="*/ 314 w 371"/>
                <a:gd name="T9" fmla="*/ 0 h 238"/>
                <a:gd name="T10" fmla="*/ 299 w 371"/>
                <a:gd name="T11" fmla="*/ 7 h 238"/>
                <a:gd name="T12" fmla="*/ 164 w 371"/>
                <a:gd name="T13" fmla="*/ 206 h 238"/>
                <a:gd name="T14" fmla="*/ 129 w 371"/>
                <a:gd name="T15" fmla="*/ 10 h 238"/>
                <a:gd name="T16" fmla="*/ 117 w 371"/>
                <a:gd name="T17" fmla="*/ 0 h 238"/>
                <a:gd name="T18" fmla="*/ 67 w 371"/>
                <a:gd name="T19" fmla="*/ 0 h 238"/>
                <a:gd name="T20" fmla="*/ 56 w 371"/>
                <a:gd name="T21" fmla="*/ 8 h 238"/>
                <a:gd name="T22" fmla="*/ 68 w 371"/>
                <a:gd name="T23" fmla="*/ 13 h 238"/>
                <a:gd name="T24" fmla="*/ 81 w 371"/>
                <a:gd name="T25" fmla="*/ 13 h 238"/>
                <a:gd name="T26" fmla="*/ 89 w 371"/>
                <a:gd name="T27" fmla="*/ 18 h 238"/>
                <a:gd name="T28" fmla="*/ 87 w 371"/>
                <a:gd name="T29" fmla="*/ 26 h 238"/>
                <a:gd name="T30" fmla="*/ 43 w 371"/>
                <a:gd name="T31" fmla="*/ 201 h 238"/>
                <a:gd name="T32" fmla="*/ 7 w 371"/>
                <a:gd name="T33" fmla="*/ 226 h 238"/>
                <a:gd name="T34" fmla="*/ 0 w 371"/>
                <a:gd name="T35" fmla="*/ 233 h 238"/>
                <a:gd name="T36" fmla="*/ 5 w 371"/>
                <a:gd name="T37" fmla="*/ 238 h 238"/>
                <a:gd name="T38" fmla="*/ 41 w 371"/>
                <a:gd name="T39" fmla="*/ 237 h 238"/>
                <a:gd name="T40" fmla="*/ 78 w 371"/>
                <a:gd name="T41" fmla="*/ 238 h 238"/>
                <a:gd name="T42" fmla="*/ 85 w 371"/>
                <a:gd name="T43" fmla="*/ 231 h 238"/>
                <a:gd name="T44" fmla="*/ 77 w 371"/>
                <a:gd name="T45" fmla="*/ 226 h 238"/>
                <a:gd name="T46" fmla="*/ 55 w 371"/>
                <a:gd name="T47" fmla="*/ 211 h 238"/>
                <a:gd name="T48" fmla="*/ 57 w 371"/>
                <a:gd name="T49" fmla="*/ 202 h 238"/>
                <a:gd name="T50" fmla="*/ 103 w 371"/>
                <a:gd name="T51" fmla="*/ 17 h 238"/>
                <a:gd name="T52" fmla="*/ 103 w 371"/>
                <a:gd name="T53" fmla="*/ 17 h 238"/>
                <a:gd name="T54" fmla="*/ 141 w 371"/>
                <a:gd name="T55" fmla="*/ 229 h 238"/>
                <a:gd name="T56" fmla="*/ 148 w 371"/>
                <a:gd name="T57" fmla="*/ 238 h 238"/>
                <a:gd name="T58" fmla="*/ 158 w 371"/>
                <a:gd name="T59" fmla="*/ 231 h 238"/>
                <a:gd name="T60" fmla="*/ 304 w 371"/>
                <a:gd name="T61" fmla="*/ 13 h 238"/>
                <a:gd name="T62" fmla="*/ 304 w 371"/>
                <a:gd name="T63" fmla="*/ 14 h 238"/>
                <a:gd name="T64" fmla="*/ 255 w 371"/>
                <a:gd name="T65" fmla="*/ 211 h 238"/>
                <a:gd name="T66" fmla="*/ 225 w 371"/>
                <a:gd name="T67" fmla="*/ 226 h 238"/>
                <a:gd name="T68" fmla="*/ 214 w 371"/>
                <a:gd name="T69" fmla="*/ 233 h 238"/>
                <a:gd name="T70" fmla="*/ 220 w 371"/>
                <a:gd name="T71" fmla="*/ 238 h 238"/>
                <a:gd name="T72" fmla="*/ 241 w 371"/>
                <a:gd name="T73" fmla="*/ 237 h 238"/>
                <a:gd name="T74" fmla="*/ 263 w 371"/>
                <a:gd name="T75" fmla="*/ 237 h 238"/>
                <a:gd name="T76" fmla="*/ 308 w 371"/>
                <a:gd name="T77" fmla="*/ 238 h 238"/>
                <a:gd name="T78" fmla="*/ 315 w 371"/>
                <a:gd name="T79" fmla="*/ 231 h 238"/>
                <a:gd name="T80" fmla="*/ 304 w 371"/>
                <a:gd name="T81" fmla="*/ 226 h 238"/>
                <a:gd name="T82" fmla="*/ 291 w 371"/>
                <a:gd name="T83" fmla="*/ 225 h 238"/>
                <a:gd name="T84" fmla="*/ 283 w 371"/>
                <a:gd name="T85" fmla="*/ 220 h 238"/>
                <a:gd name="T86" fmla="*/ 284 w 371"/>
                <a:gd name="T87" fmla="*/ 212 h 238"/>
                <a:gd name="T88" fmla="*/ 330 w 371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1" h="238">
                  <a:moveTo>
                    <a:pt x="330" y="28"/>
                  </a:moveTo>
                  <a:cubicBezTo>
                    <a:pt x="333" y="15"/>
                    <a:pt x="334" y="13"/>
                    <a:pt x="360" y="13"/>
                  </a:cubicBezTo>
                  <a:cubicBezTo>
                    <a:pt x="367" y="13"/>
                    <a:pt x="371" y="13"/>
                    <a:pt x="371" y="5"/>
                  </a:cubicBezTo>
                  <a:cubicBezTo>
                    <a:pt x="371" y="0"/>
                    <a:pt x="367" y="0"/>
                    <a:pt x="361" y="0"/>
                  </a:cubicBezTo>
                  <a:lnTo>
                    <a:pt x="314" y="0"/>
                  </a:lnTo>
                  <a:cubicBezTo>
                    <a:pt x="303" y="0"/>
                    <a:pt x="303" y="0"/>
                    <a:pt x="299" y="7"/>
                  </a:cubicBezTo>
                  <a:lnTo>
                    <a:pt x="164" y="206"/>
                  </a:lnTo>
                  <a:lnTo>
                    <a:pt x="129" y="10"/>
                  </a:lnTo>
                  <a:cubicBezTo>
                    <a:pt x="128" y="0"/>
                    <a:pt x="128" y="0"/>
                    <a:pt x="117" y="0"/>
                  </a:cubicBezTo>
                  <a:lnTo>
                    <a:pt x="67" y="0"/>
                  </a:lnTo>
                  <a:cubicBezTo>
                    <a:pt x="60" y="0"/>
                    <a:pt x="56" y="0"/>
                    <a:pt x="56" y="8"/>
                  </a:cubicBezTo>
                  <a:cubicBezTo>
                    <a:pt x="56" y="13"/>
                    <a:pt x="60" y="13"/>
                    <a:pt x="68" y="13"/>
                  </a:cubicBezTo>
                  <a:cubicBezTo>
                    <a:pt x="73" y="13"/>
                    <a:pt x="75" y="13"/>
                    <a:pt x="81" y="13"/>
                  </a:cubicBezTo>
                  <a:cubicBezTo>
                    <a:pt x="88" y="14"/>
                    <a:pt x="89" y="15"/>
                    <a:pt x="89" y="18"/>
                  </a:cubicBezTo>
                  <a:cubicBezTo>
                    <a:pt x="89" y="19"/>
                    <a:pt x="89" y="21"/>
                    <a:pt x="87" y="26"/>
                  </a:cubicBezTo>
                  <a:lnTo>
                    <a:pt x="43" y="201"/>
                  </a:lnTo>
                  <a:cubicBezTo>
                    <a:pt x="40" y="213"/>
                    <a:pt x="35" y="225"/>
                    <a:pt x="7" y="226"/>
                  </a:cubicBezTo>
                  <a:cubicBezTo>
                    <a:pt x="4" y="226"/>
                    <a:pt x="0" y="226"/>
                    <a:pt x="0" y="233"/>
                  </a:cubicBezTo>
                  <a:cubicBezTo>
                    <a:pt x="0" y="234"/>
                    <a:pt x="0" y="238"/>
                    <a:pt x="5" y="238"/>
                  </a:cubicBezTo>
                  <a:cubicBezTo>
                    <a:pt x="15" y="238"/>
                    <a:pt x="30" y="237"/>
                    <a:pt x="41" y="237"/>
                  </a:cubicBezTo>
                  <a:cubicBezTo>
                    <a:pt x="50" y="237"/>
                    <a:pt x="70" y="238"/>
                    <a:pt x="78" y="238"/>
                  </a:cubicBezTo>
                  <a:cubicBezTo>
                    <a:pt x="80" y="238"/>
                    <a:pt x="85" y="238"/>
                    <a:pt x="85" y="231"/>
                  </a:cubicBezTo>
                  <a:cubicBezTo>
                    <a:pt x="85" y="226"/>
                    <a:pt x="81" y="226"/>
                    <a:pt x="77" y="226"/>
                  </a:cubicBezTo>
                  <a:cubicBezTo>
                    <a:pt x="55" y="225"/>
                    <a:pt x="55" y="216"/>
                    <a:pt x="55" y="211"/>
                  </a:cubicBezTo>
                  <a:cubicBezTo>
                    <a:pt x="55" y="210"/>
                    <a:pt x="55" y="208"/>
                    <a:pt x="57" y="202"/>
                  </a:cubicBezTo>
                  <a:lnTo>
                    <a:pt x="103" y="17"/>
                  </a:lnTo>
                  <a:lnTo>
                    <a:pt x="103" y="17"/>
                  </a:lnTo>
                  <a:lnTo>
                    <a:pt x="141" y="229"/>
                  </a:lnTo>
                  <a:cubicBezTo>
                    <a:pt x="142" y="235"/>
                    <a:pt x="142" y="238"/>
                    <a:pt x="148" y="238"/>
                  </a:cubicBezTo>
                  <a:cubicBezTo>
                    <a:pt x="152" y="238"/>
                    <a:pt x="155" y="234"/>
                    <a:pt x="158" y="231"/>
                  </a:cubicBezTo>
                  <a:lnTo>
                    <a:pt x="304" y="13"/>
                  </a:lnTo>
                  <a:lnTo>
                    <a:pt x="304" y="14"/>
                  </a:lnTo>
                  <a:lnTo>
                    <a:pt x="255" y="211"/>
                  </a:lnTo>
                  <a:cubicBezTo>
                    <a:pt x="253" y="223"/>
                    <a:pt x="252" y="226"/>
                    <a:pt x="225" y="226"/>
                  </a:cubicBezTo>
                  <a:cubicBezTo>
                    <a:pt x="218" y="226"/>
                    <a:pt x="214" y="226"/>
                    <a:pt x="214" y="233"/>
                  </a:cubicBezTo>
                  <a:cubicBezTo>
                    <a:pt x="214" y="234"/>
                    <a:pt x="214" y="238"/>
                    <a:pt x="220" y="238"/>
                  </a:cubicBezTo>
                  <a:cubicBezTo>
                    <a:pt x="226" y="238"/>
                    <a:pt x="234" y="237"/>
                    <a:pt x="241" y="237"/>
                  </a:cubicBezTo>
                  <a:cubicBezTo>
                    <a:pt x="248" y="237"/>
                    <a:pt x="256" y="237"/>
                    <a:pt x="263" y="237"/>
                  </a:cubicBezTo>
                  <a:cubicBezTo>
                    <a:pt x="273" y="237"/>
                    <a:pt x="298" y="238"/>
                    <a:pt x="308" y="238"/>
                  </a:cubicBezTo>
                  <a:cubicBezTo>
                    <a:pt x="310" y="238"/>
                    <a:pt x="315" y="238"/>
                    <a:pt x="315" y="231"/>
                  </a:cubicBezTo>
                  <a:cubicBezTo>
                    <a:pt x="315" y="226"/>
                    <a:pt x="311" y="226"/>
                    <a:pt x="304" y="226"/>
                  </a:cubicBezTo>
                  <a:cubicBezTo>
                    <a:pt x="303" y="226"/>
                    <a:pt x="297" y="226"/>
                    <a:pt x="291" y="225"/>
                  </a:cubicBezTo>
                  <a:cubicBezTo>
                    <a:pt x="283" y="224"/>
                    <a:pt x="283" y="223"/>
                    <a:pt x="283" y="220"/>
                  </a:cubicBezTo>
                  <a:cubicBezTo>
                    <a:pt x="283" y="218"/>
                    <a:pt x="284" y="214"/>
                    <a:pt x="284" y="212"/>
                  </a:cubicBezTo>
                  <a:lnTo>
                    <a:pt x="330" y="2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1" name="Freeform 50">
              <a:extLst>
                <a:ext uri="{FF2B5EF4-FFF2-40B4-BE49-F238E27FC236}">
                  <a16:creationId xmlns:a16="http://schemas.microsoft.com/office/drawing/2014/main" id="{33000BDE-134D-434C-A2A7-727E1AD73F01}"/>
                </a:ext>
              </a:extLst>
            </p:cNvPr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2840038" y="2620963"/>
              <a:ext cx="130175" cy="146050"/>
            </a:xfrm>
            <a:custGeom>
              <a:avLst/>
              <a:gdLst>
                <a:gd name="T0" fmla="*/ 603 w 663"/>
                <a:gd name="T1" fmla="*/ 698 h 698"/>
                <a:gd name="T2" fmla="*/ 663 w 663"/>
                <a:gd name="T3" fmla="*/ 538 h 698"/>
                <a:gd name="T4" fmla="*/ 651 w 663"/>
                <a:gd name="T5" fmla="*/ 538 h 698"/>
                <a:gd name="T6" fmla="*/ 521 w 663"/>
                <a:gd name="T7" fmla="*/ 639 h 698"/>
                <a:gd name="T8" fmla="*/ 366 w 663"/>
                <a:gd name="T9" fmla="*/ 654 h 698"/>
                <a:gd name="T10" fmla="*/ 66 w 663"/>
                <a:gd name="T11" fmla="*/ 654 h 698"/>
                <a:gd name="T12" fmla="*/ 319 w 663"/>
                <a:gd name="T13" fmla="*/ 357 h 698"/>
                <a:gd name="T14" fmla="*/ 324 w 663"/>
                <a:gd name="T15" fmla="*/ 349 h 698"/>
                <a:gd name="T16" fmla="*/ 320 w 663"/>
                <a:gd name="T17" fmla="*/ 341 h 698"/>
                <a:gd name="T18" fmla="*/ 88 w 663"/>
                <a:gd name="T19" fmla="*/ 24 h 698"/>
                <a:gd name="T20" fmla="*/ 361 w 663"/>
                <a:gd name="T21" fmla="*/ 24 h 698"/>
                <a:gd name="T22" fmla="*/ 478 w 663"/>
                <a:gd name="T23" fmla="*/ 32 h 698"/>
                <a:gd name="T24" fmla="*/ 588 w 663"/>
                <a:gd name="T25" fmla="*/ 69 h 698"/>
                <a:gd name="T26" fmla="*/ 651 w 663"/>
                <a:gd name="T27" fmla="*/ 140 h 698"/>
                <a:gd name="T28" fmla="*/ 663 w 663"/>
                <a:gd name="T29" fmla="*/ 140 h 698"/>
                <a:gd name="T30" fmla="*/ 603 w 663"/>
                <a:gd name="T31" fmla="*/ 0 h 698"/>
                <a:gd name="T32" fmla="*/ 14 w 663"/>
                <a:gd name="T33" fmla="*/ 0 h 698"/>
                <a:gd name="T34" fmla="*/ 0 w 663"/>
                <a:gd name="T35" fmla="*/ 3 h 698"/>
                <a:gd name="T36" fmla="*/ 0 w 663"/>
                <a:gd name="T37" fmla="*/ 20 h 698"/>
                <a:gd name="T38" fmla="*/ 264 w 663"/>
                <a:gd name="T39" fmla="*/ 381 h 698"/>
                <a:gd name="T40" fmla="*/ 5 w 663"/>
                <a:gd name="T41" fmla="*/ 683 h 698"/>
                <a:gd name="T42" fmla="*/ 0 w 663"/>
                <a:gd name="T43" fmla="*/ 692 h 698"/>
                <a:gd name="T44" fmla="*/ 14 w 663"/>
                <a:gd name="T45" fmla="*/ 698 h 698"/>
                <a:gd name="T46" fmla="*/ 603 w 663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3" h="698">
                  <a:moveTo>
                    <a:pt x="603" y="698"/>
                  </a:moveTo>
                  <a:lnTo>
                    <a:pt x="663" y="538"/>
                  </a:lnTo>
                  <a:lnTo>
                    <a:pt x="651" y="538"/>
                  </a:lnTo>
                  <a:cubicBezTo>
                    <a:pt x="632" y="590"/>
                    <a:pt x="579" y="624"/>
                    <a:pt x="521" y="639"/>
                  </a:cubicBezTo>
                  <a:cubicBezTo>
                    <a:pt x="511" y="641"/>
                    <a:pt x="462" y="654"/>
                    <a:pt x="366" y="654"/>
                  </a:cubicBezTo>
                  <a:lnTo>
                    <a:pt x="66" y="654"/>
                  </a:lnTo>
                  <a:lnTo>
                    <a:pt x="319" y="357"/>
                  </a:lnTo>
                  <a:cubicBezTo>
                    <a:pt x="323" y="353"/>
                    <a:pt x="324" y="351"/>
                    <a:pt x="324" y="349"/>
                  </a:cubicBezTo>
                  <a:cubicBezTo>
                    <a:pt x="324" y="348"/>
                    <a:pt x="324" y="346"/>
                    <a:pt x="320" y="341"/>
                  </a:cubicBezTo>
                  <a:lnTo>
                    <a:pt x="88" y="24"/>
                  </a:lnTo>
                  <a:lnTo>
                    <a:pt x="361" y="24"/>
                  </a:lnTo>
                  <a:cubicBezTo>
                    <a:pt x="428" y="24"/>
                    <a:pt x="473" y="31"/>
                    <a:pt x="478" y="32"/>
                  </a:cubicBezTo>
                  <a:cubicBezTo>
                    <a:pt x="505" y="36"/>
                    <a:pt x="548" y="44"/>
                    <a:pt x="588" y="69"/>
                  </a:cubicBezTo>
                  <a:cubicBezTo>
                    <a:pt x="600" y="77"/>
                    <a:pt x="634" y="99"/>
                    <a:pt x="651" y="140"/>
                  </a:cubicBezTo>
                  <a:lnTo>
                    <a:pt x="663" y="140"/>
                  </a:lnTo>
                  <a:lnTo>
                    <a:pt x="603" y="0"/>
                  </a:lnTo>
                  <a:lnTo>
                    <a:pt x="14" y="0"/>
                  </a:lnTo>
                  <a:cubicBezTo>
                    <a:pt x="2" y="0"/>
                    <a:pt x="2" y="0"/>
                    <a:pt x="0" y="3"/>
                  </a:cubicBezTo>
                  <a:cubicBezTo>
                    <a:pt x="0" y="5"/>
                    <a:pt x="0" y="14"/>
                    <a:pt x="0" y="20"/>
                  </a:cubicBezTo>
                  <a:lnTo>
                    <a:pt x="264" y="381"/>
                  </a:lnTo>
                  <a:lnTo>
                    <a:pt x="5" y="683"/>
                  </a:lnTo>
                  <a:cubicBezTo>
                    <a:pt x="0" y="689"/>
                    <a:pt x="0" y="692"/>
                    <a:pt x="0" y="692"/>
                  </a:cubicBezTo>
                  <a:cubicBezTo>
                    <a:pt x="0" y="698"/>
                    <a:pt x="5" y="698"/>
                    <a:pt x="14" y="698"/>
                  </a:cubicBezTo>
                  <a:lnTo>
                    <a:pt x="603" y="69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2" name="Freeform 51">
              <a:extLst>
                <a:ext uri="{FF2B5EF4-FFF2-40B4-BE49-F238E27FC236}">
                  <a16:creationId xmlns:a16="http://schemas.microsoft.com/office/drawing/2014/main" id="{16BD996A-005A-4B50-B0D9-BACB0E97BD47}"/>
                </a:ext>
              </a:extLst>
            </p:cNvPr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2838450" y="2795588"/>
              <a:ext cx="33338" cy="50800"/>
            </a:xfrm>
            <a:custGeom>
              <a:avLst/>
              <a:gdLst>
                <a:gd name="T0" fmla="*/ 83 w 172"/>
                <a:gd name="T1" fmla="*/ 10 h 245"/>
                <a:gd name="T2" fmla="*/ 85 w 172"/>
                <a:gd name="T3" fmla="*/ 5 h 245"/>
                <a:gd name="T4" fmla="*/ 79 w 172"/>
                <a:gd name="T5" fmla="*/ 0 h 245"/>
                <a:gd name="T6" fmla="*/ 35 w 172"/>
                <a:gd name="T7" fmla="*/ 4 h 245"/>
                <a:gd name="T8" fmla="*/ 27 w 172"/>
                <a:gd name="T9" fmla="*/ 12 h 245"/>
                <a:gd name="T10" fmla="*/ 36 w 172"/>
                <a:gd name="T11" fmla="*/ 16 h 245"/>
                <a:gd name="T12" fmla="*/ 53 w 172"/>
                <a:gd name="T13" fmla="*/ 22 h 245"/>
                <a:gd name="T14" fmla="*/ 51 w 172"/>
                <a:gd name="T15" fmla="*/ 29 h 245"/>
                <a:gd name="T16" fmla="*/ 2 w 172"/>
                <a:gd name="T17" fmla="*/ 227 h 245"/>
                <a:gd name="T18" fmla="*/ 0 w 172"/>
                <a:gd name="T19" fmla="*/ 234 h 245"/>
                <a:gd name="T20" fmla="*/ 12 w 172"/>
                <a:gd name="T21" fmla="*/ 245 h 245"/>
                <a:gd name="T22" fmla="*/ 28 w 172"/>
                <a:gd name="T23" fmla="*/ 231 h 245"/>
                <a:gd name="T24" fmla="*/ 45 w 172"/>
                <a:gd name="T25" fmla="*/ 163 h 245"/>
                <a:gd name="T26" fmla="*/ 90 w 172"/>
                <a:gd name="T27" fmla="*/ 192 h 245"/>
                <a:gd name="T28" fmla="*/ 89 w 172"/>
                <a:gd name="T29" fmla="*/ 199 h 245"/>
                <a:gd name="T30" fmla="*/ 88 w 172"/>
                <a:gd name="T31" fmla="*/ 210 h 245"/>
                <a:gd name="T32" fmla="*/ 125 w 172"/>
                <a:gd name="T33" fmla="*/ 245 h 245"/>
                <a:gd name="T34" fmla="*/ 169 w 172"/>
                <a:gd name="T35" fmla="*/ 192 h 245"/>
                <a:gd name="T36" fmla="*/ 164 w 172"/>
                <a:gd name="T37" fmla="*/ 188 h 245"/>
                <a:gd name="T38" fmla="*/ 157 w 172"/>
                <a:gd name="T39" fmla="*/ 196 h 245"/>
                <a:gd name="T40" fmla="*/ 126 w 172"/>
                <a:gd name="T41" fmla="*/ 236 h 245"/>
                <a:gd name="T42" fmla="*/ 114 w 172"/>
                <a:gd name="T43" fmla="*/ 218 h 245"/>
                <a:gd name="T44" fmla="*/ 116 w 172"/>
                <a:gd name="T45" fmla="*/ 202 h 245"/>
                <a:gd name="T46" fmla="*/ 118 w 172"/>
                <a:gd name="T47" fmla="*/ 191 h 245"/>
                <a:gd name="T48" fmla="*/ 61 w 172"/>
                <a:gd name="T49" fmla="*/ 154 h 245"/>
                <a:gd name="T50" fmla="*/ 90 w 172"/>
                <a:gd name="T51" fmla="*/ 131 h 245"/>
                <a:gd name="T52" fmla="*/ 145 w 172"/>
                <a:gd name="T53" fmla="*/ 98 h 245"/>
                <a:gd name="T54" fmla="*/ 156 w 172"/>
                <a:gd name="T55" fmla="*/ 103 h 245"/>
                <a:gd name="T56" fmla="*/ 138 w 172"/>
                <a:gd name="T57" fmla="*/ 122 h 245"/>
                <a:gd name="T58" fmla="*/ 152 w 172"/>
                <a:gd name="T59" fmla="*/ 135 h 245"/>
                <a:gd name="T60" fmla="*/ 172 w 172"/>
                <a:gd name="T61" fmla="*/ 113 h 245"/>
                <a:gd name="T62" fmla="*/ 145 w 172"/>
                <a:gd name="T63" fmla="*/ 88 h 245"/>
                <a:gd name="T64" fmla="*/ 89 w 172"/>
                <a:gd name="T65" fmla="*/ 119 h 245"/>
                <a:gd name="T66" fmla="*/ 49 w 172"/>
                <a:gd name="T67" fmla="*/ 150 h 245"/>
                <a:gd name="T68" fmla="*/ 83 w 172"/>
                <a:gd name="T69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245">
                  <a:moveTo>
                    <a:pt x="83" y="10"/>
                  </a:moveTo>
                  <a:cubicBezTo>
                    <a:pt x="84" y="10"/>
                    <a:pt x="85" y="5"/>
                    <a:pt x="85" y="5"/>
                  </a:cubicBezTo>
                  <a:cubicBezTo>
                    <a:pt x="85" y="3"/>
                    <a:pt x="83" y="0"/>
                    <a:pt x="79" y="0"/>
                  </a:cubicBezTo>
                  <a:cubicBezTo>
                    <a:pt x="72" y="0"/>
                    <a:pt x="43" y="3"/>
                    <a:pt x="35" y="4"/>
                  </a:cubicBezTo>
                  <a:cubicBezTo>
                    <a:pt x="32" y="4"/>
                    <a:pt x="27" y="4"/>
                    <a:pt x="27" y="12"/>
                  </a:cubicBezTo>
                  <a:cubicBezTo>
                    <a:pt x="27" y="16"/>
                    <a:pt x="32" y="16"/>
                    <a:pt x="36" y="16"/>
                  </a:cubicBezTo>
                  <a:cubicBezTo>
                    <a:pt x="53" y="16"/>
                    <a:pt x="53" y="19"/>
                    <a:pt x="53" y="22"/>
                  </a:cubicBezTo>
                  <a:cubicBezTo>
                    <a:pt x="53" y="24"/>
                    <a:pt x="52" y="26"/>
                    <a:pt x="51" y="29"/>
                  </a:cubicBezTo>
                  <a:lnTo>
                    <a:pt x="2" y="227"/>
                  </a:lnTo>
                  <a:cubicBezTo>
                    <a:pt x="0" y="233"/>
                    <a:pt x="0" y="234"/>
                    <a:pt x="0" y="234"/>
                  </a:cubicBezTo>
                  <a:cubicBezTo>
                    <a:pt x="0" y="240"/>
                    <a:pt x="5" y="245"/>
                    <a:pt x="12" y="245"/>
                  </a:cubicBezTo>
                  <a:cubicBezTo>
                    <a:pt x="22" y="245"/>
                    <a:pt x="26" y="238"/>
                    <a:pt x="28" y="231"/>
                  </a:cubicBezTo>
                  <a:cubicBezTo>
                    <a:pt x="29" y="229"/>
                    <a:pt x="44" y="168"/>
                    <a:pt x="45" y="163"/>
                  </a:cubicBezTo>
                  <a:cubicBezTo>
                    <a:pt x="70" y="166"/>
                    <a:pt x="90" y="174"/>
                    <a:pt x="90" y="192"/>
                  </a:cubicBezTo>
                  <a:cubicBezTo>
                    <a:pt x="90" y="194"/>
                    <a:pt x="90" y="195"/>
                    <a:pt x="89" y="199"/>
                  </a:cubicBezTo>
                  <a:cubicBezTo>
                    <a:pt x="88" y="204"/>
                    <a:pt x="88" y="206"/>
                    <a:pt x="88" y="210"/>
                  </a:cubicBezTo>
                  <a:cubicBezTo>
                    <a:pt x="88" y="234"/>
                    <a:pt x="108" y="245"/>
                    <a:pt x="125" y="245"/>
                  </a:cubicBezTo>
                  <a:cubicBezTo>
                    <a:pt x="159" y="245"/>
                    <a:pt x="169" y="192"/>
                    <a:pt x="169" y="192"/>
                  </a:cubicBezTo>
                  <a:cubicBezTo>
                    <a:pt x="169" y="188"/>
                    <a:pt x="165" y="188"/>
                    <a:pt x="164" y="188"/>
                  </a:cubicBezTo>
                  <a:cubicBezTo>
                    <a:pt x="159" y="188"/>
                    <a:pt x="158" y="189"/>
                    <a:pt x="157" y="196"/>
                  </a:cubicBezTo>
                  <a:cubicBezTo>
                    <a:pt x="153" y="211"/>
                    <a:pt x="143" y="236"/>
                    <a:pt x="126" y="236"/>
                  </a:cubicBezTo>
                  <a:cubicBezTo>
                    <a:pt x="117" y="236"/>
                    <a:pt x="114" y="227"/>
                    <a:pt x="114" y="218"/>
                  </a:cubicBezTo>
                  <a:cubicBezTo>
                    <a:pt x="114" y="212"/>
                    <a:pt x="114" y="211"/>
                    <a:pt x="116" y="202"/>
                  </a:cubicBezTo>
                  <a:cubicBezTo>
                    <a:pt x="116" y="201"/>
                    <a:pt x="118" y="195"/>
                    <a:pt x="118" y="191"/>
                  </a:cubicBezTo>
                  <a:cubicBezTo>
                    <a:pt x="118" y="160"/>
                    <a:pt x="76" y="155"/>
                    <a:pt x="61" y="154"/>
                  </a:cubicBezTo>
                  <a:cubicBezTo>
                    <a:pt x="71" y="148"/>
                    <a:pt x="84" y="136"/>
                    <a:pt x="90" y="131"/>
                  </a:cubicBezTo>
                  <a:cubicBezTo>
                    <a:pt x="108" y="114"/>
                    <a:pt x="125" y="98"/>
                    <a:pt x="145" y="98"/>
                  </a:cubicBezTo>
                  <a:cubicBezTo>
                    <a:pt x="149" y="98"/>
                    <a:pt x="154" y="99"/>
                    <a:pt x="156" y="103"/>
                  </a:cubicBezTo>
                  <a:cubicBezTo>
                    <a:pt x="141" y="105"/>
                    <a:pt x="138" y="117"/>
                    <a:pt x="138" y="122"/>
                  </a:cubicBezTo>
                  <a:cubicBezTo>
                    <a:pt x="138" y="130"/>
                    <a:pt x="144" y="135"/>
                    <a:pt x="152" y="135"/>
                  </a:cubicBezTo>
                  <a:cubicBezTo>
                    <a:pt x="162" y="135"/>
                    <a:pt x="172" y="127"/>
                    <a:pt x="172" y="113"/>
                  </a:cubicBezTo>
                  <a:cubicBezTo>
                    <a:pt x="172" y="101"/>
                    <a:pt x="164" y="88"/>
                    <a:pt x="145" y="88"/>
                  </a:cubicBezTo>
                  <a:cubicBezTo>
                    <a:pt x="125" y="88"/>
                    <a:pt x="107" y="103"/>
                    <a:pt x="89" y="119"/>
                  </a:cubicBezTo>
                  <a:cubicBezTo>
                    <a:pt x="75" y="133"/>
                    <a:pt x="63" y="144"/>
                    <a:pt x="49" y="150"/>
                  </a:cubicBezTo>
                  <a:lnTo>
                    <a:pt x="83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3" name="Freeform 52">
              <a:extLst>
                <a:ext uri="{FF2B5EF4-FFF2-40B4-BE49-F238E27FC236}">
                  <a16:creationId xmlns:a16="http://schemas.microsoft.com/office/drawing/2014/main" id="{1FD56F84-56F7-4A94-89B4-093DC8B88631}"/>
                </a:ext>
              </a:extLst>
            </p:cNvPr>
            <p:cNvSpPr>
              <a:spLocks noEditPoints="1"/>
            </p:cNvSpPr>
            <p:nvPr>
              <p:custDataLst>
                <p:tags r:id="rId65"/>
              </p:custDataLst>
            </p:nvPr>
          </p:nvSpPr>
          <p:spPr bwMode="auto">
            <a:xfrm>
              <a:off x="2881313" y="2817813"/>
              <a:ext cx="50800" cy="20638"/>
            </a:xfrm>
            <a:custGeom>
              <a:avLst/>
              <a:gdLst>
                <a:gd name="T0" fmla="*/ 243 w 257"/>
                <a:gd name="T1" fmla="*/ 17 h 94"/>
                <a:gd name="T2" fmla="*/ 257 w 257"/>
                <a:gd name="T3" fmla="*/ 8 h 94"/>
                <a:gd name="T4" fmla="*/ 244 w 257"/>
                <a:gd name="T5" fmla="*/ 0 h 94"/>
                <a:gd name="T6" fmla="*/ 13 w 257"/>
                <a:gd name="T7" fmla="*/ 0 h 94"/>
                <a:gd name="T8" fmla="*/ 0 w 257"/>
                <a:gd name="T9" fmla="*/ 8 h 94"/>
                <a:gd name="T10" fmla="*/ 13 w 257"/>
                <a:gd name="T11" fmla="*/ 17 h 94"/>
                <a:gd name="T12" fmla="*/ 243 w 257"/>
                <a:gd name="T13" fmla="*/ 17 h 94"/>
                <a:gd name="T14" fmla="*/ 244 w 257"/>
                <a:gd name="T15" fmla="*/ 94 h 94"/>
                <a:gd name="T16" fmla="*/ 257 w 257"/>
                <a:gd name="T17" fmla="*/ 85 h 94"/>
                <a:gd name="T18" fmla="*/ 243 w 257"/>
                <a:gd name="T19" fmla="*/ 76 h 94"/>
                <a:gd name="T20" fmla="*/ 13 w 257"/>
                <a:gd name="T21" fmla="*/ 76 h 94"/>
                <a:gd name="T22" fmla="*/ 0 w 257"/>
                <a:gd name="T23" fmla="*/ 85 h 94"/>
                <a:gd name="T24" fmla="*/ 13 w 257"/>
                <a:gd name="T25" fmla="*/ 94 h 94"/>
                <a:gd name="T26" fmla="*/ 244 w 257"/>
                <a:gd name="T2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94">
                  <a:moveTo>
                    <a:pt x="243" y="17"/>
                  </a:moveTo>
                  <a:cubicBezTo>
                    <a:pt x="249" y="17"/>
                    <a:pt x="257" y="17"/>
                    <a:pt x="257" y="8"/>
                  </a:cubicBezTo>
                  <a:cubicBezTo>
                    <a:pt x="257" y="0"/>
                    <a:pt x="248" y="0"/>
                    <a:pt x="244" y="0"/>
                  </a:cubicBezTo>
                  <a:lnTo>
                    <a:pt x="13" y="0"/>
                  </a:lnTo>
                  <a:cubicBezTo>
                    <a:pt x="8" y="0"/>
                    <a:pt x="0" y="0"/>
                    <a:pt x="0" y="8"/>
                  </a:cubicBezTo>
                  <a:cubicBezTo>
                    <a:pt x="0" y="17"/>
                    <a:pt x="8" y="17"/>
                    <a:pt x="13" y="17"/>
                  </a:cubicBezTo>
                  <a:lnTo>
                    <a:pt x="243" y="17"/>
                  </a:lnTo>
                  <a:close/>
                  <a:moveTo>
                    <a:pt x="244" y="94"/>
                  </a:moveTo>
                  <a:cubicBezTo>
                    <a:pt x="248" y="94"/>
                    <a:pt x="257" y="94"/>
                    <a:pt x="257" y="85"/>
                  </a:cubicBezTo>
                  <a:cubicBezTo>
                    <a:pt x="257" y="76"/>
                    <a:pt x="249" y="76"/>
                    <a:pt x="243" y="76"/>
                  </a:cubicBezTo>
                  <a:lnTo>
                    <a:pt x="13" y="76"/>
                  </a:lnTo>
                  <a:cubicBezTo>
                    <a:pt x="8" y="76"/>
                    <a:pt x="0" y="76"/>
                    <a:pt x="0" y="85"/>
                  </a:cubicBezTo>
                  <a:cubicBezTo>
                    <a:pt x="0" y="94"/>
                    <a:pt x="8" y="94"/>
                    <a:pt x="13" y="94"/>
                  </a:cubicBezTo>
                  <a:lnTo>
                    <a:pt x="244" y="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4" name="Freeform 53">
              <a:extLst>
                <a:ext uri="{FF2B5EF4-FFF2-40B4-BE49-F238E27FC236}">
                  <a16:creationId xmlns:a16="http://schemas.microsoft.com/office/drawing/2014/main" id="{53471604-02DE-47E4-9D1F-ED9C3AA3B22C}"/>
                </a:ext>
              </a:extLst>
            </p:cNvPr>
            <p:cNvSpPr>
              <a:spLocks noEditPoints="1"/>
            </p:cNvSpPr>
            <p:nvPr>
              <p:custDataLst>
                <p:tags r:id="rId66"/>
              </p:custDataLst>
            </p:nvPr>
          </p:nvSpPr>
          <p:spPr bwMode="auto">
            <a:xfrm>
              <a:off x="2940050" y="2797175"/>
              <a:ext cx="31750" cy="50800"/>
            </a:xfrm>
            <a:custGeom>
              <a:avLst/>
              <a:gdLst>
                <a:gd name="T0" fmla="*/ 162 w 162"/>
                <a:gd name="T1" fmla="*/ 121 h 239"/>
                <a:gd name="T2" fmla="*/ 142 w 162"/>
                <a:gd name="T3" fmla="*/ 30 h 239"/>
                <a:gd name="T4" fmla="*/ 81 w 162"/>
                <a:gd name="T5" fmla="*/ 0 h 239"/>
                <a:gd name="T6" fmla="*/ 0 w 162"/>
                <a:gd name="T7" fmla="*/ 121 h 239"/>
                <a:gd name="T8" fmla="*/ 81 w 162"/>
                <a:gd name="T9" fmla="*/ 239 h 239"/>
                <a:gd name="T10" fmla="*/ 162 w 162"/>
                <a:gd name="T11" fmla="*/ 121 h 239"/>
                <a:gd name="T12" fmla="*/ 81 w 162"/>
                <a:gd name="T13" fmla="*/ 229 h 239"/>
                <a:gd name="T14" fmla="*/ 37 w 162"/>
                <a:gd name="T15" fmla="*/ 191 h 239"/>
                <a:gd name="T16" fmla="*/ 32 w 162"/>
                <a:gd name="T17" fmla="*/ 116 h 239"/>
                <a:gd name="T18" fmla="*/ 37 w 162"/>
                <a:gd name="T19" fmla="*/ 45 h 239"/>
                <a:gd name="T20" fmla="*/ 81 w 162"/>
                <a:gd name="T21" fmla="*/ 10 h 239"/>
                <a:gd name="T22" fmla="*/ 125 w 162"/>
                <a:gd name="T23" fmla="*/ 42 h 239"/>
                <a:gd name="T24" fmla="*/ 130 w 162"/>
                <a:gd name="T25" fmla="*/ 116 h 239"/>
                <a:gd name="T26" fmla="*/ 126 w 162"/>
                <a:gd name="T27" fmla="*/ 190 h 239"/>
                <a:gd name="T28" fmla="*/ 81 w 162"/>
                <a:gd name="T29" fmla="*/ 2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239">
                  <a:moveTo>
                    <a:pt x="162" y="121"/>
                  </a:moveTo>
                  <a:cubicBezTo>
                    <a:pt x="162" y="82"/>
                    <a:pt x="158" y="55"/>
                    <a:pt x="142" y="30"/>
                  </a:cubicBezTo>
                  <a:cubicBezTo>
                    <a:pt x="131" y="14"/>
                    <a:pt x="109" y="0"/>
                    <a:pt x="81" y="0"/>
                  </a:cubicBezTo>
                  <a:cubicBezTo>
                    <a:pt x="0" y="0"/>
                    <a:pt x="0" y="96"/>
                    <a:pt x="0" y="121"/>
                  </a:cubicBezTo>
                  <a:cubicBezTo>
                    <a:pt x="0" y="146"/>
                    <a:pt x="0" y="239"/>
                    <a:pt x="81" y="239"/>
                  </a:cubicBezTo>
                  <a:cubicBezTo>
                    <a:pt x="162" y="239"/>
                    <a:pt x="162" y="146"/>
                    <a:pt x="162" y="121"/>
                  </a:cubicBezTo>
                  <a:close/>
                  <a:moveTo>
                    <a:pt x="81" y="229"/>
                  </a:moveTo>
                  <a:cubicBezTo>
                    <a:pt x="65" y="229"/>
                    <a:pt x="44" y="220"/>
                    <a:pt x="37" y="191"/>
                  </a:cubicBezTo>
                  <a:cubicBezTo>
                    <a:pt x="32" y="171"/>
                    <a:pt x="32" y="142"/>
                    <a:pt x="32" y="116"/>
                  </a:cubicBezTo>
                  <a:cubicBezTo>
                    <a:pt x="32" y="91"/>
                    <a:pt x="32" y="64"/>
                    <a:pt x="37" y="45"/>
                  </a:cubicBezTo>
                  <a:cubicBezTo>
                    <a:pt x="45" y="18"/>
                    <a:pt x="67" y="10"/>
                    <a:pt x="81" y="10"/>
                  </a:cubicBezTo>
                  <a:cubicBezTo>
                    <a:pt x="100" y="10"/>
                    <a:pt x="118" y="22"/>
                    <a:pt x="125" y="42"/>
                  </a:cubicBezTo>
                  <a:cubicBezTo>
                    <a:pt x="130" y="61"/>
                    <a:pt x="130" y="86"/>
                    <a:pt x="130" y="116"/>
                  </a:cubicBezTo>
                  <a:cubicBezTo>
                    <a:pt x="130" y="142"/>
                    <a:pt x="130" y="168"/>
                    <a:pt x="126" y="190"/>
                  </a:cubicBezTo>
                  <a:cubicBezTo>
                    <a:pt x="119" y="222"/>
                    <a:pt x="95" y="229"/>
                    <a:pt x="81" y="22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5" name="Freeform 54">
              <a:extLst>
                <a:ext uri="{FF2B5EF4-FFF2-40B4-BE49-F238E27FC236}">
                  <a16:creationId xmlns:a16="http://schemas.microsoft.com/office/drawing/2014/main" id="{0E9D9765-AA8E-4DCF-888E-878FDD8A35AB}"/>
                </a:ext>
              </a:extLst>
            </p:cNvPr>
            <p:cNvSpPr>
              <a:spLocks noEditPoints="1"/>
            </p:cNvSpPr>
            <p:nvPr>
              <p:custDataLst>
                <p:tags r:id="rId67"/>
              </p:custDataLst>
            </p:nvPr>
          </p:nvSpPr>
          <p:spPr bwMode="auto">
            <a:xfrm>
              <a:off x="2997200" y="2647950"/>
              <a:ext cx="34925" cy="73025"/>
            </a:xfrm>
            <a:custGeom>
              <a:avLst/>
              <a:gdLst>
                <a:gd name="T0" fmla="*/ 96 w 184"/>
                <a:gd name="T1" fmla="*/ 5 h 351"/>
                <a:gd name="T2" fmla="*/ 90 w 184"/>
                <a:gd name="T3" fmla="*/ 0 h 351"/>
                <a:gd name="T4" fmla="*/ 29 w 184"/>
                <a:gd name="T5" fmla="*/ 5 h 351"/>
                <a:gd name="T6" fmla="*/ 19 w 184"/>
                <a:gd name="T7" fmla="*/ 15 h 351"/>
                <a:gd name="T8" fmla="*/ 31 w 184"/>
                <a:gd name="T9" fmla="*/ 21 h 351"/>
                <a:gd name="T10" fmla="*/ 56 w 184"/>
                <a:gd name="T11" fmla="*/ 29 h 351"/>
                <a:gd name="T12" fmla="*/ 49 w 184"/>
                <a:gd name="T13" fmla="*/ 60 h 351"/>
                <a:gd name="T14" fmla="*/ 8 w 184"/>
                <a:gd name="T15" fmla="*/ 223 h 351"/>
                <a:gd name="T16" fmla="*/ 0 w 184"/>
                <a:gd name="T17" fmla="*/ 273 h 351"/>
                <a:gd name="T18" fmla="*/ 64 w 184"/>
                <a:gd name="T19" fmla="*/ 351 h 351"/>
                <a:gd name="T20" fmla="*/ 184 w 184"/>
                <a:gd name="T21" fmla="*/ 205 h 351"/>
                <a:gd name="T22" fmla="*/ 118 w 184"/>
                <a:gd name="T23" fmla="*/ 125 h 351"/>
                <a:gd name="T24" fmla="*/ 59 w 184"/>
                <a:gd name="T25" fmla="*/ 155 h 351"/>
                <a:gd name="T26" fmla="*/ 96 w 184"/>
                <a:gd name="T27" fmla="*/ 5 h 351"/>
                <a:gd name="T28" fmla="*/ 49 w 184"/>
                <a:gd name="T29" fmla="*/ 194 h 351"/>
                <a:gd name="T30" fmla="*/ 57 w 184"/>
                <a:gd name="T31" fmla="*/ 176 h 351"/>
                <a:gd name="T32" fmla="*/ 117 w 184"/>
                <a:gd name="T33" fmla="*/ 136 h 351"/>
                <a:gd name="T34" fmla="*/ 148 w 184"/>
                <a:gd name="T35" fmla="*/ 183 h 351"/>
                <a:gd name="T36" fmla="*/ 123 w 184"/>
                <a:gd name="T37" fmla="*/ 289 h 351"/>
                <a:gd name="T38" fmla="*/ 64 w 184"/>
                <a:gd name="T39" fmla="*/ 340 h 351"/>
                <a:gd name="T40" fmla="*/ 30 w 184"/>
                <a:gd name="T41" fmla="*/ 290 h 351"/>
                <a:gd name="T42" fmla="*/ 38 w 184"/>
                <a:gd name="T43" fmla="*/ 240 h 351"/>
                <a:gd name="T44" fmla="*/ 49 w 184"/>
                <a:gd name="T45" fmla="*/ 19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4" h="351">
                  <a:moveTo>
                    <a:pt x="96" y="5"/>
                  </a:moveTo>
                  <a:cubicBezTo>
                    <a:pt x="96" y="5"/>
                    <a:pt x="96" y="0"/>
                    <a:pt x="90" y="0"/>
                  </a:cubicBezTo>
                  <a:cubicBezTo>
                    <a:pt x="78" y="0"/>
                    <a:pt x="42" y="4"/>
                    <a:pt x="29" y="5"/>
                  </a:cubicBezTo>
                  <a:cubicBezTo>
                    <a:pt x="25" y="5"/>
                    <a:pt x="19" y="6"/>
                    <a:pt x="19" y="15"/>
                  </a:cubicBezTo>
                  <a:cubicBezTo>
                    <a:pt x="19" y="21"/>
                    <a:pt x="24" y="21"/>
                    <a:pt x="31" y="21"/>
                  </a:cubicBezTo>
                  <a:cubicBezTo>
                    <a:pt x="55" y="21"/>
                    <a:pt x="56" y="24"/>
                    <a:pt x="56" y="29"/>
                  </a:cubicBezTo>
                  <a:cubicBezTo>
                    <a:pt x="56" y="33"/>
                    <a:pt x="52" y="50"/>
                    <a:pt x="49" y="60"/>
                  </a:cubicBezTo>
                  <a:lnTo>
                    <a:pt x="8" y="223"/>
                  </a:lnTo>
                  <a:cubicBezTo>
                    <a:pt x="2" y="248"/>
                    <a:pt x="0" y="256"/>
                    <a:pt x="0" y="273"/>
                  </a:cubicBezTo>
                  <a:cubicBezTo>
                    <a:pt x="0" y="320"/>
                    <a:pt x="27" y="351"/>
                    <a:pt x="64" y="351"/>
                  </a:cubicBezTo>
                  <a:cubicBezTo>
                    <a:pt x="123" y="351"/>
                    <a:pt x="184" y="277"/>
                    <a:pt x="184" y="205"/>
                  </a:cubicBezTo>
                  <a:cubicBezTo>
                    <a:pt x="184" y="160"/>
                    <a:pt x="157" y="125"/>
                    <a:pt x="118" y="125"/>
                  </a:cubicBezTo>
                  <a:cubicBezTo>
                    <a:pt x="95" y="125"/>
                    <a:pt x="74" y="140"/>
                    <a:pt x="59" y="155"/>
                  </a:cubicBezTo>
                  <a:lnTo>
                    <a:pt x="96" y="5"/>
                  </a:lnTo>
                  <a:close/>
                  <a:moveTo>
                    <a:pt x="49" y="194"/>
                  </a:moveTo>
                  <a:cubicBezTo>
                    <a:pt x="52" y="183"/>
                    <a:pt x="52" y="182"/>
                    <a:pt x="57" y="176"/>
                  </a:cubicBezTo>
                  <a:cubicBezTo>
                    <a:pt x="81" y="144"/>
                    <a:pt x="104" y="136"/>
                    <a:pt x="117" y="136"/>
                  </a:cubicBezTo>
                  <a:cubicBezTo>
                    <a:pt x="134" y="136"/>
                    <a:pt x="148" y="151"/>
                    <a:pt x="148" y="183"/>
                  </a:cubicBezTo>
                  <a:cubicBezTo>
                    <a:pt x="148" y="213"/>
                    <a:pt x="132" y="270"/>
                    <a:pt x="123" y="289"/>
                  </a:cubicBezTo>
                  <a:cubicBezTo>
                    <a:pt x="106" y="322"/>
                    <a:pt x="83" y="340"/>
                    <a:pt x="64" y="340"/>
                  </a:cubicBezTo>
                  <a:cubicBezTo>
                    <a:pt x="47" y="340"/>
                    <a:pt x="30" y="327"/>
                    <a:pt x="30" y="290"/>
                  </a:cubicBezTo>
                  <a:cubicBezTo>
                    <a:pt x="30" y="281"/>
                    <a:pt x="30" y="271"/>
                    <a:pt x="38" y="240"/>
                  </a:cubicBezTo>
                  <a:lnTo>
                    <a:pt x="49" y="1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6" name="Freeform 55">
              <a:extLst>
                <a:ext uri="{FF2B5EF4-FFF2-40B4-BE49-F238E27FC236}">
                  <a16:creationId xmlns:a16="http://schemas.microsoft.com/office/drawing/2014/main" id="{392DAB00-1283-421C-9797-C7D7A979BA48}"/>
                </a:ext>
              </a:extLst>
            </p:cNvPr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3046413" y="2641600"/>
              <a:ext cx="12700" cy="104775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7" name="Freeform 56">
              <a:extLst>
                <a:ext uri="{FF2B5EF4-FFF2-40B4-BE49-F238E27FC236}">
                  <a16:creationId xmlns:a16="http://schemas.microsoft.com/office/drawing/2014/main" id="{0E07FF3B-280B-49AF-BC1D-AF129BDFA602}"/>
                </a:ext>
              </a:extLst>
            </p:cNvPr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3067050" y="2647950"/>
              <a:ext cx="44450" cy="73025"/>
            </a:xfrm>
            <a:custGeom>
              <a:avLst/>
              <a:gdLst>
                <a:gd name="T0" fmla="*/ 115 w 225"/>
                <a:gd name="T1" fmla="*/ 5 h 351"/>
                <a:gd name="T2" fmla="*/ 109 w 225"/>
                <a:gd name="T3" fmla="*/ 0 h 351"/>
                <a:gd name="T4" fmla="*/ 48 w 225"/>
                <a:gd name="T5" fmla="*/ 5 h 351"/>
                <a:gd name="T6" fmla="*/ 38 w 225"/>
                <a:gd name="T7" fmla="*/ 15 h 351"/>
                <a:gd name="T8" fmla="*/ 50 w 225"/>
                <a:gd name="T9" fmla="*/ 21 h 351"/>
                <a:gd name="T10" fmla="*/ 75 w 225"/>
                <a:gd name="T11" fmla="*/ 29 h 351"/>
                <a:gd name="T12" fmla="*/ 74 w 225"/>
                <a:gd name="T13" fmla="*/ 39 h 351"/>
                <a:gd name="T14" fmla="*/ 2 w 225"/>
                <a:gd name="T15" fmla="*/ 326 h 351"/>
                <a:gd name="T16" fmla="*/ 0 w 225"/>
                <a:gd name="T17" fmla="*/ 337 h 351"/>
                <a:gd name="T18" fmla="*/ 14 w 225"/>
                <a:gd name="T19" fmla="*/ 351 h 351"/>
                <a:gd name="T20" fmla="*/ 31 w 225"/>
                <a:gd name="T21" fmla="*/ 341 h 351"/>
                <a:gd name="T22" fmla="*/ 59 w 225"/>
                <a:gd name="T23" fmla="*/ 232 h 351"/>
                <a:gd name="T24" fmla="*/ 117 w 225"/>
                <a:gd name="T25" fmla="*/ 274 h 351"/>
                <a:gd name="T26" fmla="*/ 115 w 225"/>
                <a:gd name="T27" fmla="*/ 285 h 351"/>
                <a:gd name="T28" fmla="*/ 113 w 225"/>
                <a:gd name="T29" fmla="*/ 302 h 351"/>
                <a:gd name="T30" fmla="*/ 159 w 225"/>
                <a:gd name="T31" fmla="*/ 351 h 351"/>
                <a:gd name="T32" fmla="*/ 198 w 225"/>
                <a:gd name="T33" fmla="*/ 325 h 351"/>
                <a:gd name="T34" fmla="*/ 216 w 225"/>
                <a:gd name="T35" fmla="*/ 275 h 351"/>
                <a:gd name="T36" fmla="*/ 210 w 225"/>
                <a:gd name="T37" fmla="*/ 270 h 351"/>
                <a:gd name="T38" fmla="*/ 203 w 225"/>
                <a:gd name="T39" fmla="*/ 279 h 351"/>
                <a:gd name="T40" fmla="*/ 160 w 225"/>
                <a:gd name="T41" fmla="*/ 340 h 351"/>
                <a:gd name="T42" fmla="*/ 144 w 225"/>
                <a:gd name="T43" fmla="*/ 317 h 351"/>
                <a:gd name="T44" fmla="*/ 148 w 225"/>
                <a:gd name="T45" fmla="*/ 289 h 351"/>
                <a:gd name="T46" fmla="*/ 150 w 225"/>
                <a:gd name="T47" fmla="*/ 274 h 351"/>
                <a:gd name="T48" fmla="*/ 76 w 225"/>
                <a:gd name="T49" fmla="*/ 221 h 351"/>
                <a:gd name="T50" fmla="*/ 119 w 225"/>
                <a:gd name="T51" fmla="*/ 184 h 351"/>
                <a:gd name="T52" fmla="*/ 191 w 225"/>
                <a:gd name="T53" fmla="*/ 136 h 351"/>
                <a:gd name="T54" fmla="*/ 195 w 225"/>
                <a:gd name="T55" fmla="*/ 137 h 351"/>
                <a:gd name="T56" fmla="*/ 205 w 225"/>
                <a:gd name="T57" fmla="*/ 141 h 351"/>
                <a:gd name="T58" fmla="*/ 207 w 225"/>
                <a:gd name="T59" fmla="*/ 143 h 351"/>
                <a:gd name="T60" fmla="*/ 179 w 225"/>
                <a:gd name="T61" fmla="*/ 170 h 351"/>
                <a:gd name="T62" fmla="*/ 198 w 225"/>
                <a:gd name="T63" fmla="*/ 187 h 351"/>
                <a:gd name="T64" fmla="*/ 225 w 225"/>
                <a:gd name="T65" fmla="*/ 157 h 351"/>
                <a:gd name="T66" fmla="*/ 192 w 225"/>
                <a:gd name="T67" fmla="*/ 125 h 351"/>
                <a:gd name="T68" fmla="*/ 119 w 225"/>
                <a:gd name="T69" fmla="*/ 169 h 351"/>
                <a:gd name="T70" fmla="*/ 63 w 225"/>
                <a:gd name="T71" fmla="*/ 216 h 351"/>
                <a:gd name="T72" fmla="*/ 115 w 225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5" h="351">
                  <a:moveTo>
                    <a:pt x="115" y="5"/>
                  </a:moveTo>
                  <a:cubicBezTo>
                    <a:pt x="115" y="5"/>
                    <a:pt x="115" y="0"/>
                    <a:pt x="109" y="0"/>
                  </a:cubicBezTo>
                  <a:cubicBezTo>
                    <a:pt x="97" y="0"/>
                    <a:pt x="61" y="4"/>
                    <a:pt x="48" y="5"/>
                  </a:cubicBezTo>
                  <a:cubicBezTo>
                    <a:pt x="44" y="5"/>
                    <a:pt x="38" y="6"/>
                    <a:pt x="38" y="15"/>
                  </a:cubicBezTo>
                  <a:cubicBezTo>
                    <a:pt x="38" y="21"/>
                    <a:pt x="43" y="21"/>
                    <a:pt x="50" y="21"/>
                  </a:cubicBezTo>
                  <a:cubicBezTo>
                    <a:pt x="74" y="21"/>
                    <a:pt x="75" y="24"/>
                    <a:pt x="75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9" y="351"/>
                    <a:pt x="14" y="351"/>
                  </a:cubicBezTo>
                  <a:cubicBezTo>
                    <a:pt x="20" y="351"/>
                    <a:pt x="28" y="347"/>
                    <a:pt x="31" y="341"/>
                  </a:cubicBezTo>
                  <a:cubicBezTo>
                    <a:pt x="33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5" y="285"/>
                  </a:cubicBezTo>
                  <a:cubicBezTo>
                    <a:pt x="114" y="291"/>
                    <a:pt x="113" y="297"/>
                    <a:pt x="113" y="302"/>
                  </a:cubicBezTo>
                  <a:cubicBezTo>
                    <a:pt x="113" y="331"/>
                    <a:pt x="133" y="351"/>
                    <a:pt x="159" y="351"/>
                  </a:cubicBezTo>
                  <a:cubicBezTo>
                    <a:pt x="174" y="351"/>
                    <a:pt x="188" y="343"/>
                    <a:pt x="198" y="325"/>
                  </a:cubicBezTo>
                  <a:cubicBezTo>
                    <a:pt x="211" y="303"/>
                    <a:pt x="216" y="276"/>
                    <a:pt x="216" y="275"/>
                  </a:cubicBezTo>
                  <a:cubicBezTo>
                    <a:pt x="216" y="270"/>
                    <a:pt x="212" y="270"/>
                    <a:pt x="210" y="270"/>
                  </a:cubicBezTo>
                  <a:cubicBezTo>
                    <a:pt x="205" y="270"/>
                    <a:pt x="205" y="272"/>
                    <a:pt x="203" y="279"/>
                  </a:cubicBezTo>
                  <a:cubicBezTo>
                    <a:pt x="194" y="315"/>
                    <a:pt x="182" y="340"/>
                    <a:pt x="160" y="340"/>
                  </a:cubicBezTo>
                  <a:cubicBezTo>
                    <a:pt x="151" y="340"/>
                    <a:pt x="144" y="335"/>
                    <a:pt x="144" y="317"/>
                  </a:cubicBezTo>
                  <a:cubicBezTo>
                    <a:pt x="144" y="308"/>
                    <a:pt x="146" y="297"/>
                    <a:pt x="148" y="289"/>
                  </a:cubicBezTo>
                  <a:cubicBezTo>
                    <a:pt x="150" y="281"/>
                    <a:pt x="150" y="279"/>
                    <a:pt x="150" y="274"/>
                  </a:cubicBezTo>
                  <a:cubicBezTo>
                    <a:pt x="150" y="241"/>
                    <a:pt x="119" y="227"/>
                    <a:pt x="76" y="221"/>
                  </a:cubicBezTo>
                  <a:cubicBezTo>
                    <a:pt x="92" y="212"/>
                    <a:pt x="108" y="196"/>
                    <a:pt x="119" y="184"/>
                  </a:cubicBezTo>
                  <a:cubicBezTo>
                    <a:pt x="143" y="158"/>
                    <a:pt x="166" y="136"/>
                    <a:pt x="191" y="136"/>
                  </a:cubicBezTo>
                  <a:cubicBezTo>
                    <a:pt x="194" y="136"/>
                    <a:pt x="194" y="136"/>
                    <a:pt x="195" y="137"/>
                  </a:cubicBezTo>
                  <a:cubicBezTo>
                    <a:pt x="201" y="138"/>
                    <a:pt x="201" y="138"/>
                    <a:pt x="205" y="141"/>
                  </a:cubicBezTo>
                  <a:cubicBezTo>
                    <a:pt x="206" y="141"/>
                    <a:pt x="206" y="142"/>
                    <a:pt x="207" y="143"/>
                  </a:cubicBezTo>
                  <a:cubicBezTo>
                    <a:pt x="184" y="144"/>
                    <a:pt x="179" y="164"/>
                    <a:pt x="179" y="170"/>
                  </a:cubicBezTo>
                  <a:cubicBezTo>
                    <a:pt x="179" y="178"/>
                    <a:pt x="185" y="187"/>
                    <a:pt x="198" y="187"/>
                  </a:cubicBezTo>
                  <a:cubicBezTo>
                    <a:pt x="211" y="187"/>
                    <a:pt x="225" y="176"/>
                    <a:pt x="225" y="157"/>
                  </a:cubicBezTo>
                  <a:cubicBezTo>
                    <a:pt x="225" y="142"/>
                    <a:pt x="214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2" y="208"/>
                    <a:pt x="63" y="216"/>
                  </a:cubicBezTo>
                  <a:lnTo>
                    <a:pt x="115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8" name="Freeform 57">
              <a:extLst>
                <a:ext uri="{FF2B5EF4-FFF2-40B4-BE49-F238E27FC236}">
                  <a16:creationId xmlns:a16="http://schemas.microsoft.com/office/drawing/2014/main" id="{F6496E9A-03AD-4886-AC00-C6BE1A356F9F}"/>
                </a:ext>
              </a:extLst>
            </p:cNvPr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3117850" y="2641600"/>
              <a:ext cx="12700" cy="104775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9" name="Freeform 58">
              <a:extLst>
                <a:ext uri="{FF2B5EF4-FFF2-40B4-BE49-F238E27FC236}">
                  <a16:creationId xmlns:a16="http://schemas.microsoft.com/office/drawing/2014/main" id="{E2AC85AC-4FEB-4CE1-9B8F-7B81E8656022}"/>
                </a:ext>
              </a:extLst>
            </p:cNvPr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3144838" y="2674938"/>
              <a:ext cx="49213" cy="46038"/>
            </a:xfrm>
            <a:custGeom>
              <a:avLst/>
              <a:gdLst>
                <a:gd name="T0" fmla="*/ 152 w 248"/>
                <a:gd name="T1" fmla="*/ 70 h 226"/>
                <a:gd name="T2" fmla="*/ 201 w 248"/>
                <a:gd name="T3" fmla="*/ 11 h 226"/>
                <a:gd name="T4" fmla="*/ 226 w 248"/>
                <a:gd name="T5" fmla="*/ 18 h 226"/>
                <a:gd name="T6" fmla="*/ 202 w 248"/>
                <a:gd name="T7" fmla="*/ 45 h 226"/>
                <a:gd name="T8" fmla="*/ 221 w 248"/>
                <a:gd name="T9" fmla="*/ 62 h 226"/>
                <a:gd name="T10" fmla="*/ 248 w 248"/>
                <a:gd name="T11" fmla="*/ 33 h 226"/>
                <a:gd name="T12" fmla="*/ 202 w 248"/>
                <a:gd name="T13" fmla="*/ 0 h 226"/>
                <a:gd name="T14" fmla="*/ 150 w 248"/>
                <a:gd name="T15" fmla="*/ 38 h 226"/>
                <a:gd name="T16" fmla="*/ 96 w 248"/>
                <a:gd name="T17" fmla="*/ 0 h 226"/>
                <a:gd name="T18" fmla="*/ 15 w 248"/>
                <a:gd name="T19" fmla="*/ 77 h 226"/>
                <a:gd name="T20" fmla="*/ 21 w 248"/>
                <a:gd name="T21" fmla="*/ 82 h 226"/>
                <a:gd name="T22" fmla="*/ 28 w 248"/>
                <a:gd name="T23" fmla="*/ 77 h 226"/>
                <a:gd name="T24" fmla="*/ 95 w 248"/>
                <a:gd name="T25" fmla="*/ 11 h 226"/>
                <a:gd name="T26" fmla="*/ 122 w 248"/>
                <a:gd name="T27" fmla="*/ 45 h 226"/>
                <a:gd name="T28" fmla="*/ 95 w 248"/>
                <a:gd name="T29" fmla="*/ 164 h 226"/>
                <a:gd name="T30" fmla="*/ 47 w 248"/>
                <a:gd name="T31" fmla="*/ 215 h 226"/>
                <a:gd name="T32" fmla="*/ 22 w 248"/>
                <a:gd name="T33" fmla="*/ 209 h 226"/>
                <a:gd name="T34" fmla="*/ 46 w 248"/>
                <a:gd name="T35" fmla="*/ 182 h 226"/>
                <a:gd name="T36" fmla="*/ 27 w 248"/>
                <a:gd name="T37" fmla="*/ 165 h 226"/>
                <a:gd name="T38" fmla="*/ 0 w 248"/>
                <a:gd name="T39" fmla="*/ 193 h 226"/>
                <a:gd name="T40" fmla="*/ 47 w 248"/>
                <a:gd name="T41" fmla="*/ 226 h 226"/>
                <a:gd name="T42" fmla="*/ 99 w 248"/>
                <a:gd name="T43" fmla="*/ 188 h 226"/>
                <a:gd name="T44" fmla="*/ 153 w 248"/>
                <a:gd name="T45" fmla="*/ 226 h 226"/>
                <a:gd name="T46" fmla="*/ 233 w 248"/>
                <a:gd name="T47" fmla="*/ 150 h 226"/>
                <a:gd name="T48" fmla="*/ 227 w 248"/>
                <a:gd name="T49" fmla="*/ 145 h 226"/>
                <a:gd name="T50" fmla="*/ 220 w 248"/>
                <a:gd name="T51" fmla="*/ 150 h 226"/>
                <a:gd name="T52" fmla="*/ 154 w 248"/>
                <a:gd name="T53" fmla="*/ 215 h 226"/>
                <a:gd name="T54" fmla="*/ 127 w 248"/>
                <a:gd name="T55" fmla="*/ 182 h 226"/>
                <a:gd name="T56" fmla="*/ 135 w 248"/>
                <a:gd name="T57" fmla="*/ 139 h 226"/>
                <a:gd name="T58" fmla="*/ 152 w 248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8" h="226">
                  <a:moveTo>
                    <a:pt x="152" y="70"/>
                  </a:moveTo>
                  <a:cubicBezTo>
                    <a:pt x="155" y="57"/>
                    <a:pt x="166" y="11"/>
                    <a:pt x="201" y="11"/>
                  </a:cubicBezTo>
                  <a:cubicBezTo>
                    <a:pt x="204" y="11"/>
                    <a:pt x="216" y="11"/>
                    <a:pt x="226" y="18"/>
                  </a:cubicBezTo>
                  <a:cubicBezTo>
                    <a:pt x="212" y="20"/>
                    <a:pt x="202" y="33"/>
                    <a:pt x="202" y="45"/>
                  </a:cubicBezTo>
                  <a:cubicBezTo>
                    <a:pt x="202" y="53"/>
                    <a:pt x="208" y="62"/>
                    <a:pt x="221" y="62"/>
                  </a:cubicBezTo>
                  <a:cubicBezTo>
                    <a:pt x="232" y="62"/>
                    <a:pt x="248" y="53"/>
                    <a:pt x="248" y="33"/>
                  </a:cubicBezTo>
                  <a:cubicBezTo>
                    <a:pt x="248" y="7"/>
                    <a:pt x="219" y="0"/>
                    <a:pt x="202" y="0"/>
                  </a:cubicBezTo>
                  <a:cubicBezTo>
                    <a:pt x="173" y="0"/>
                    <a:pt x="155" y="27"/>
                    <a:pt x="150" y="38"/>
                  </a:cubicBezTo>
                  <a:cubicBezTo>
                    <a:pt x="137" y="5"/>
                    <a:pt x="110" y="0"/>
                    <a:pt x="96" y="0"/>
                  </a:cubicBezTo>
                  <a:cubicBezTo>
                    <a:pt x="44" y="0"/>
                    <a:pt x="15" y="65"/>
                    <a:pt x="15" y="77"/>
                  </a:cubicBezTo>
                  <a:cubicBezTo>
                    <a:pt x="15" y="82"/>
                    <a:pt x="20" y="82"/>
                    <a:pt x="21" y="82"/>
                  </a:cubicBezTo>
                  <a:cubicBezTo>
                    <a:pt x="25" y="82"/>
                    <a:pt x="27" y="81"/>
                    <a:pt x="28" y="77"/>
                  </a:cubicBezTo>
                  <a:cubicBezTo>
                    <a:pt x="45" y="24"/>
                    <a:pt x="78" y="11"/>
                    <a:pt x="95" y="11"/>
                  </a:cubicBezTo>
                  <a:cubicBezTo>
                    <a:pt x="104" y="11"/>
                    <a:pt x="122" y="16"/>
                    <a:pt x="122" y="45"/>
                  </a:cubicBezTo>
                  <a:cubicBezTo>
                    <a:pt x="122" y="60"/>
                    <a:pt x="113" y="94"/>
                    <a:pt x="95" y="164"/>
                  </a:cubicBezTo>
                  <a:cubicBezTo>
                    <a:pt x="87" y="194"/>
                    <a:pt x="69" y="215"/>
                    <a:pt x="47" y="215"/>
                  </a:cubicBezTo>
                  <a:cubicBezTo>
                    <a:pt x="44" y="215"/>
                    <a:pt x="33" y="215"/>
                    <a:pt x="22" y="209"/>
                  </a:cubicBezTo>
                  <a:cubicBezTo>
                    <a:pt x="35" y="206"/>
                    <a:pt x="46" y="196"/>
                    <a:pt x="46" y="182"/>
                  </a:cubicBezTo>
                  <a:cubicBezTo>
                    <a:pt x="46" y="169"/>
                    <a:pt x="35" y="165"/>
                    <a:pt x="27" y="165"/>
                  </a:cubicBezTo>
                  <a:cubicBezTo>
                    <a:pt x="12" y="165"/>
                    <a:pt x="0" y="178"/>
                    <a:pt x="0" y="193"/>
                  </a:cubicBezTo>
                  <a:cubicBezTo>
                    <a:pt x="0" y="216"/>
                    <a:pt x="25" y="226"/>
                    <a:pt x="47" y="226"/>
                  </a:cubicBezTo>
                  <a:cubicBezTo>
                    <a:pt x="80" y="226"/>
                    <a:pt x="98" y="191"/>
                    <a:pt x="99" y="188"/>
                  </a:cubicBezTo>
                  <a:cubicBezTo>
                    <a:pt x="105" y="207"/>
                    <a:pt x="123" y="226"/>
                    <a:pt x="153" y="226"/>
                  </a:cubicBezTo>
                  <a:cubicBezTo>
                    <a:pt x="204" y="226"/>
                    <a:pt x="233" y="162"/>
                    <a:pt x="233" y="150"/>
                  </a:cubicBezTo>
                  <a:cubicBezTo>
                    <a:pt x="233" y="145"/>
                    <a:pt x="228" y="145"/>
                    <a:pt x="227" y="145"/>
                  </a:cubicBezTo>
                  <a:cubicBezTo>
                    <a:pt x="222" y="145"/>
                    <a:pt x="221" y="147"/>
                    <a:pt x="220" y="150"/>
                  </a:cubicBezTo>
                  <a:cubicBezTo>
                    <a:pt x="204" y="203"/>
                    <a:pt x="170" y="215"/>
                    <a:pt x="154" y="215"/>
                  </a:cubicBezTo>
                  <a:cubicBezTo>
                    <a:pt x="135" y="215"/>
                    <a:pt x="127" y="199"/>
                    <a:pt x="127" y="182"/>
                  </a:cubicBezTo>
                  <a:cubicBezTo>
                    <a:pt x="127" y="172"/>
                    <a:pt x="130" y="161"/>
                    <a:pt x="135" y="139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0" name="Freeform 59">
              <a:extLst>
                <a:ext uri="{FF2B5EF4-FFF2-40B4-BE49-F238E27FC236}">
                  <a16:creationId xmlns:a16="http://schemas.microsoft.com/office/drawing/2014/main" id="{0C62CC75-E2CB-4139-B98B-05748BD05D94}"/>
                </a:ext>
              </a:extLst>
            </p:cNvPr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3209925" y="2641600"/>
              <a:ext cx="14288" cy="104775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1" name="Freeform 60">
              <a:extLst>
                <a:ext uri="{FF2B5EF4-FFF2-40B4-BE49-F238E27FC236}">
                  <a16:creationId xmlns:a16="http://schemas.microsoft.com/office/drawing/2014/main" id="{398783A9-B9C2-4977-BC3E-4989F0C34E8A}"/>
                </a:ext>
              </a:extLst>
            </p:cNvPr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3228975" y="2674938"/>
              <a:ext cx="52388" cy="46038"/>
            </a:xfrm>
            <a:custGeom>
              <a:avLst/>
              <a:gdLst>
                <a:gd name="T0" fmla="*/ 29 w 270"/>
                <a:gd name="T1" fmla="*/ 191 h 226"/>
                <a:gd name="T2" fmla="*/ 25 w 270"/>
                <a:gd name="T3" fmla="*/ 213 h 226"/>
                <a:gd name="T4" fmla="*/ 39 w 270"/>
                <a:gd name="T5" fmla="*/ 226 h 226"/>
                <a:gd name="T6" fmla="*/ 58 w 270"/>
                <a:gd name="T7" fmla="*/ 212 h 226"/>
                <a:gd name="T8" fmla="*/ 67 w 270"/>
                <a:gd name="T9" fmla="*/ 176 h 226"/>
                <a:gd name="T10" fmla="*/ 78 w 270"/>
                <a:gd name="T11" fmla="*/ 131 h 226"/>
                <a:gd name="T12" fmla="*/ 87 w 270"/>
                <a:gd name="T13" fmla="*/ 97 h 226"/>
                <a:gd name="T14" fmla="*/ 93 w 270"/>
                <a:gd name="T15" fmla="*/ 72 h 226"/>
                <a:gd name="T16" fmla="*/ 174 w 270"/>
                <a:gd name="T17" fmla="*/ 11 h 226"/>
                <a:gd name="T18" fmla="*/ 201 w 270"/>
                <a:gd name="T19" fmla="*/ 46 h 226"/>
                <a:gd name="T20" fmla="*/ 169 w 270"/>
                <a:gd name="T21" fmla="*/ 163 h 226"/>
                <a:gd name="T22" fmla="*/ 164 w 270"/>
                <a:gd name="T23" fmla="*/ 185 h 226"/>
                <a:gd name="T24" fmla="*/ 205 w 270"/>
                <a:gd name="T25" fmla="*/ 226 h 226"/>
                <a:gd name="T26" fmla="*/ 270 w 270"/>
                <a:gd name="T27" fmla="*/ 150 h 226"/>
                <a:gd name="T28" fmla="*/ 264 w 270"/>
                <a:gd name="T29" fmla="*/ 145 h 226"/>
                <a:gd name="T30" fmla="*/ 257 w 270"/>
                <a:gd name="T31" fmla="*/ 154 h 226"/>
                <a:gd name="T32" fmla="*/ 206 w 270"/>
                <a:gd name="T33" fmla="*/ 215 h 226"/>
                <a:gd name="T34" fmla="*/ 194 w 270"/>
                <a:gd name="T35" fmla="*/ 199 h 226"/>
                <a:gd name="T36" fmla="*/ 203 w 270"/>
                <a:gd name="T37" fmla="*/ 164 h 226"/>
                <a:gd name="T38" fmla="*/ 233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2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4 w 270"/>
                <a:gd name="T53" fmla="*/ 71 h 226"/>
                <a:gd name="T54" fmla="*/ 51 w 270"/>
                <a:gd name="T55" fmla="*/ 11 h 226"/>
                <a:gd name="T56" fmla="*/ 66 w 270"/>
                <a:gd name="T57" fmla="*/ 34 h 226"/>
                <a:gd name="T58" fmla="*/ 58 w 270"/>
                <a:gd name="T59" fmla="*/ 76 h 226"/>
                <a:gd name="T60" fmla="*/ 29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29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39" y="226"/>
                  </a:cubicBezTo>
                  <a:cubicBezTo>
                    <a:pt x="45" y="226"/>
                    <a:pt x="54" y="222"/>
                    <a:pt x="58" y="212"/>
                  </a:cubicBezTo>
                  <a:cubicBezTo>
                    <a:pt x="58" y="211"/>
                    <a:pt x="64" y="188"/>
                    <a:pt x="67" y="176"/>
                  </a:cubicBezTo>
                  <a:lnTo>
                    <a:pt x="78" y="131"/>
                  </a:lnTo>
                  <a:cubicBezTo>
                    <a:pt x="81" y="120"/>
                    <a:pt x="84" y="109"/>
                    <a:pt x="87" y="97"/>
                  </a:cubicBezTo>
                  <a:cubicBezTo>
                    <a:pt x="89" y="89"/>
                    <a:pt x="93" y="74"/>
                    <a:pt x="93" y="72"/>
                  </a:cubicBezTo>
                  <a:cubicBezTo>
                    <a:pt x="101" y="57"/>
                    <a:pt x="127" y="11"/>
                    <a:pt x="174" y="11"/>
                  </a:cubicBezTo>
                  <a:cubicBezTo>
                    <a:pt x="197" y="11"/>
                    <a:pt x="201" y="30"/>
                    <a:pt x="201" y="46"/>
                  </a:cubicBezTo>
                  <a:cubicBezTo>
                    <a:pt x="201" y="77"/>
                    <a:pt x="177" y="141"/>
                    <a:pt x="169" y="163"/>
                  </a:cubicBezTo>
                  <a:cubicBezTo>
                    <a:pt x="164" y="174"/>
                    <a:pt x="164" y="180"/>
                    <a:pt x="164" y="185"/>
                  </a:cubicBezTo>
                  <a:cubicBezTo>
                    <a:pt x="164" y="209"/>
                    <a:pt x="181" y="226"/>
                    <a:pt x="205" y="226"/>
                  </a:cubicBezTo>
                  <a:cubicBezTo>
                    <a:pt x="252" y="226"/>
                    <a:pt x="270" y="154"/>
                    <a:pt x="270" y="150"/>
                  </a:cubicBezTo>
                  <a:cubicBezTo>
                    <a:pt x="270" y="145"/>
                    <a:pt x="266" y="145"/>
                    <a:pt x="264" y="145"/>
                  </a:cubicBezTo>
                  <a:cubicBezTo>
                    <a:pt x="259" y="145"/>
                    <a:pt x="259" y="146"/>
                    <a:pt x="257" y="154"/>
                  </a:cubicBezTo>
                  <a:cubicBezTo>
                    <a:pt x="247" y="187"/>
                    <a:pt x="230" y="215"/>
                    <a:pt x="206" y="215"/>
                  </a:cubicBezTo>
                  <a:cubicBezTo>
                    <a:pt x="197" y="215"/>
                    <a:pt x="194" y="210"/>
                    <a:pt x="194" y="199"/>
                  </a:cubicBezTo>
                  <a:cubicBezTo>
                    <a:pt x="194" y="186"/>
                    <a:pt x="198" y="175"/>
                    <a:pt x="203" y="164"/>
                  </a:cubicBezTo>
                  <a:cubicBezTo>
                    <a:pt x="212" y="137"/>
                    <a:pt x="233" y="82"/>
                    <a:pt x="233" y="54"/>
                  </a:cubicBezTo>
                  <a:cubicBezTo>
                    <a:pt x="233" y="20"/>
                    <a:pt x="212" y="0"/>
                    <a:pt x="176" y="0"/>
                  </a:cubicBezTo>
                  <a:cubicBezTo>
                    <a:pt x="131" y="0"/>
                    <a:pt x="107" y="32"/>
                    <a:pt x="98" y="44"/>
                  </a:cubicBezTo>
                  <a:cubicBezTo>
                    <a:pt x="96" y="16"/>
                    <a:pt x="75" y="0"/>
                    <a:pt x="52" y="0"/>
                  </a:cubicBezTo>
                  <a:cubicBezTo>
                    <a:pt x="29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2"/>
                    <a:pt x="14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6" y="18"/>
                    <a:pt x="66" y="34"/>
                  </a:cubicBezTo>
                  <a:cubicBezTo>
                    <a:pt x="66" y="45"/>
                    <a:pt x="65" y="50"/>
                    <a:pt x="58" y="76"/>
                  </a:cubicBezTo>
                  <a:lnTo>
                    <a:pt x="29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2" name="Freeform 61">
              <a:extLst>
                <a:ext uri="{FF2B5EF4-FFF2-40B4-BE49-F238E27FC236}">
                  <a16:creationId xmlns:a16="http://schemas.microsoft.com/office/drawing/2014/main" id="{D58915B4-5FB5-4586-B7FB-2D1160D937E7}"/>
                </a:ext>
              </a:extLst>
            </p:cNvPr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3314700" y="2692400"/>
              <a:ext cx="60325" cy="4763"/>
            </a:xfrm>
            <a:custGeom>
              <a:avLst/>
              <a:gdLst>
                <a:gd name="T0" fmla="*/ 287 w 304"/>
                <a:gd name="T1" fmla="*/ 20 h 20"/>
                <a:gd name="T2" fmla="*/ 304 w 304"/>
                <a:gd name="T3" fmla="*/ 10 h 20"/>
                <a:gd name="T4" fmla="*/ 287 w 304"/>
                <a:gd name="T5" fmla="*/ 0 h 20"/>
                <a:gd name="T6" fmla="*/ 17 w 304"/>
                <a:gd name="T7" fmla="*/ 0 h 20"/>
                <a:gd name="T8" fmla="*/ 0 w 304"/>
                <a:gd name="T9" fmla="*/ 10 h 20"/>
                <a:gd name="T10" fmla="*/ 17 w 304"/>
                <a:gd name="T11" fmla="*/ 20 h 20"/>
                <a:gd name="T12" fmla="*/ 287 w 30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20">
                  <a:moveTo>
                    <a:pt x="287" y="20"/>
                  </a:moveTo>
                  <a:cubicBezTo>
                    <a:pt x="295" y="20"/>
                    <a:pt x="304" y="20"/>
                    <a:pt x="304" y="10"/>
                  </a:cubicBezTo>
                  <a:cubicBezTo>
                    <a:pt x="304" y="0"/>
                    <a:pt x="295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3" name="Freeform 62">
              <a:extLst>
                <a:ext uri="{FF2B5EF4-FFF2-40B4-BE49-F238E27FC236}">
                  <a16:creationId xmlns:a16="http://schemas.microsoft.com/office/drawing/2014/main" id="{22F5A64F-7336-4A3D-A91C-641592FFE59F}"/>
                </a:ext>
              </a:extLst>
            </p:cNvPr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3409950" y="2647950"/>
              <a:ext cx="44450" cy="73025"/>
            </a:xfrm>
            <a:custGeom>
              <a:avLst/>
              <a:gdLst>
                <a:gd name="T0" fmla="*/ 116 w 226"/>
                <a:gd name="T1" fmla="*/ 5 h 351"/>
                <a:gd name="T2" fmla="*/ 109 w 226"/>
                <a:gd name="T3" fmla="*/ 0 h 351"/>
                <a:gd name="T4" fmla="*/ 48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4 w 226"/>
                <a:gd name="T19" fmla="*/ 351 h 351"/>
                <a:gd name="T20" fmla="*/ 31 w 226"/>
                <a:gd name="T21" fmla="*/ 341 h 351"/>
                <a:gd name="T22" fmla="*/ 59 w 226"/>
                <a:gd name="T23" fmla="*/ 232 h 351"/>
                <a:gd name="T24" fmla="*/ 117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59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0 w 226"/>
                <a:gd name="T41" fmla="*/ 340 h 351"/>
                <a:gd name="T42" fmla="*/ 144 w 226"/>
                <a:gd name="T43" fmla="*/ 317 h 351"/>
                <a:gd name="T44" fmla="*/ 148 w 226"/>
                <a:gd name="T45" fmla="*/ 289 h 351"/>
                <a:gd name="T46" fmla="*/ 150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5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79 w 226"/>
                <a:gd name="T61" fmla="*/ 170 h 351"/>
                <a:gd name="T62" fmla="*/ 198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09" y="0"/>
                  </a:cubicBezTo>
                  <a:cubicBezTo>
                    <a:pt x="98" y="0"/>
                    <a:pt x="61" y="4"/>
                    <a:pt x="48" y="5"/>
                  </a:cubicBezTo>
                  <a:cubicBezTo>
                    <a:pt x="44" y="5"/>
                    <a:pt x="39" y="6"/>
                    <a:pt x="39" y="15"/>
                  </a:cubicBezTo>
                  <a:cubicBezTo>
                    <a:pt x="39" y="21"/>
                    <a:pt x="43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4" y="351"/>
                  </a:cubicBezTo>
                  <a:cubicBezTo>
                    <a:pt x="21" y="351"/>
                    <a:pt x="28" y="347"/>
                    <a:pt x="31" y="341"/>
                  </a:cubicBezTo>
                  <a:cubicBezTo>
                    <a:pt x="34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3" y="351"/>
                    <a:pt x="159" y="351"/>
                  </a:cubicBezTo>
                  <a:cubicBezTo>
                    <a:pt x="174" y="351"/>
                    <a:pt x="188" y="343"/>
                    <a:pt x="199" y="325"/>
                  </a:cubicBezTo>
                  <a:cubicBezTo>
                    <a:pt x="211" y="303"/>
                    <a:pt x="217" y="276"/>
                    <a:pt x="217" y="275"/>
                  </a:cubicBezTo>
                  <a:cubicBezTo>
                    <a:pt x="217" y="270"/>
                    <a:pt x="212" y="270"/>
                    <a:pt x="211" y="270"/>
                  </a:cubicBezTo>
                  <a:cubicBezTo>
                    <a:pt x="206" y="270"/>
                    <a:pt x="205" y="272"/>
                    <a:pt x="204" y="279"/>
                  </a:cubicBezTo>
                  <a:cubicBezTo>
                    <a:pt x="194" y="315"/>
                    <a:pt x="182" y="340"/>
                    <a:pt x="160" y="340"/>
                  </a:cubicBezTo>
                  <a:cubicBezTo>
                    <a:pt x="151" y="340"/>
                    <a:pt x="144" y="335"/>
                    <a:pt x="144" y="317"/>
                  </a:cubicBezTo>
                  <a:cubicBezTo>
                    <a:pt x="144" y="308"/>
                    <a:pt x="146" y="297"/>
                    <a:pt x="148" y="289"/>
                  </a:cubicBezTo>
                  <a:cubicBezTo>
                    <a:pt x="150" y="281"/>
                    <a:pt x="150" y="279"/>
                    <a:pt x="150" y="274"/>
                  </a:cubicBezTo>
                  <a:cubicBezTo>
                    <a:pt x="150" y="241"/>
                    <a:pt x="119" y="227"/>
                    <a:pt x="77" y="221"/>
                  </a:cubicBezTo>
                  <a:cubicBezTo>
                    <a:pt x="92" y="212"/>
                    <a:pt x="108" y="196"/>
                    <a:pt x="120" y="184"/>
                  </a:cubicBezTo>
                  <a:cubicBezTo>
                    <a:pt x="143" y="158"/>
                    <a:pt x="166" y="136"/>
                    <a:pt x="191" y="136"/>
                  </a:cubicBezTo>
                  <a:cubicBezTo>
                    <a:pt x="194" y="136"/>
                    <a:pt x="194" y="136"/>
                    <a:pt x="195" y="137"/>
                  </a:cubicBezTo>
                  <a:cubicBezTo>
                    <a:pt x="201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79" y="164"/>
                    <a:pt x="179" y="170"/>
                  </a:cubicBezTo>
                  <a:cubicBezTo>
                    <a:pt x="179" y="178"/>
                    <a:pt x="185" y="187"/>
                    <a:pt x="198" y="187"/>
                  </a:cubicBezTo>
                  <a:cubicBezTo>
                    <a:pt x="211" y="187"/>
                    <a:pt x="226" y="176"/>
                    <a:pt x="226" y="157"/>
                  </a:cubicBezTo>
                  <a:cubicBezTo>
                    <a:pt x="226" y="142"/>
                    <a:pt x="214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4" name="Freeform 63">
              <a:extLst>
                <a:ext uri="{FF2B5EF4-FFF2-40B4-BE49-F238E27FC236}">
                  <a16:creationId xmlns:a16="http://schemas.microsoft.com/office/drawing/2014/main" id="{C27A9515-97A1-4547-809D-B93391514ED1}"/>
                </a:ext>
              </a:extLst>
            </p:cNvPr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3460750" y="2641600"/>
              <a:ext cx="14288" cy="104775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5" name="Freeform 64">
              <a:extLst>
                <a:ext uri="{FF2B5EF4-FFF2-40B4-BE49-F238E27FC236}">
                  <a16:creationId xmlns:a16="http://schemas.microsoft.com/office/drawing/2014/main" id="{2754DCD5-5C88-408E-A18B-386772EB2D77}"/>
                </a:ext>
              </a:extLst>
            </p:cNvPr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3516313" y="2692400"/>
              <a:ext cx="58738" cy="4763"/>
            </a:xfrm>
            <a:custGeom>
              <a:avLst/>
              <a:gdLst>
                <a:gd name="T0" fmla="*/ 287 w 305"/>
                <a:gd name="T1" fmla="*/ 20 h 20"/>
                <a:gd name="T2" fmla="*/ 305 w 305"/>
                <a:gd name="T3" fmla="*/ 10 h 20"/>
                <a:gd name="T4" fmla="*/ 287 w 305"/>
                <a:gd name="T5" fmla="*/ 0 h 20"/>
                <a:gd name="T6" fmla="*/ 17 w 305"/>
                <a:gd name="T7" fmla="*/ 0 h 20"/>
                <a:gd name="T8" fmla="*/ 0 w 305"/>
                <a:gd name="T9" fmla="*/ 10 h 20"/>
                <a:gd name="T10" fmla="*/ 17 w 305"/>
                <a:gd name="T11" fmla="*/ 20 h 20"/>
                <a:gd name="T12" fmla="*/ 287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7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6" name="Freeform 65">
              <a:extLst>
                <a:ext uri="{FF2B5EF4-FFF2-40B4-BE49-F238E27FC236}">
                  <a16:creationId xmlns:a16="http://schemas.microsoft.com/office/drawing/2014/main" id="{F5BC2B2B-1E65-4738-ACEC-EEEC689120CA}"/>
                </a:ext>
              </a:extLst>
            </p:cNvPr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3646488" y="2540000"/>
              <a:ext cx="61913" cy="49213"/>
            </a:xfrm>
            <a:custGeom>
              <a:avLst/>
              <a:gdLst>
                <a:gd name="T0" fmla="*/ 266 w 310"/>
                <a:gd name="T1" fmla="*/ 38 h 238"/>
                <a:gd name="T2" fmla="*/ 303 w 310"/>
                <a:gd name="T3" fmla="*/ 13 h 238"/>
                <a:gd name="T4" fmla="*/ 310 w 310"/>
                <a:gd name="T5" fmla="*/ 5 h 238"/>
                <a:gd name="T6" fmla="*/ 305 w 310"/>
                <a:gd name="T7" fmla="*/ 0 h 238"/>
                <a:gd name="T8" fmla="*/ 269 w 310"/>
                <a:gd name="T9" fmla="*/ 1 h 238"/>
                <a:gd name="T10" fmla="*/ 232 w 310"/>
                <a:gd name="T11" fmla="*/ 0 h 238"/>
                <a:gd name="T12" fmla="*/ 225 w 310"/>
                <a:gd name="T13" fmla="*/ 8 h 238"/>
                <a:gd name="T14" fmla="*/ 233 w 310"/>
                <a:gd name="T15" fmla="*/ 13 h 238"/>
                <a:gd name="T16" fmla="*/ 255 w 310"/>
                <a:gd name="T17" fmla="*/ 27 h 238"/>
                <a:gd name="T18" fmla="*/ 253 w 310"/>
                <a:gd name="T19" fmla="*/ 35 h 238"/>
                <a:gd name="T20" fmla="*/ 215 w 310"/>
                <a:gd name="T21" fmla="*/ 187 h 238"/>
                <a:gd name="T22" fmla="*/ 127 w 310"/>
                <a:gd name="T23" fmla="*/ 6 h 238"/>
                <a:gd name="T24" fmla="*/ 115 w 310"/>
                <a:gd name="T25" fmla="*/ 0 h 238"/>
                <a:gd name="T26" fmla="*/ 67 w 310"/>
                <a:gd name="T27" fmla="*/ 0 h 238"/>
                <a:gd name="T28" fmla="*/ 56 w 310"/>
                <a:gd name="T29" fmla="*/ 8 h 238"/>
                <a:gd name="T30" fmla="*/ 68 w 310"/>
                <a:gd name="T31" fmla="*/ 13 h 238"/>
                <a:gd name="T32" fmla="*/ 90 w 310"/>
                <a:gd name="T33" fmla="*/ 14 h 238"/>
                <a:gd name="T34" fmla="*/ 43 w 310"/>
                <a:gd name="T35" fmla="*/ 201 h 238"/>
                <a:gd name="T36" fmla="*/ 7 w 310"/>
                <a:gd name="T37" fmla="*/ 226 h 238"/>
                <a:gd name="T38" fmla="*/ 0 w 310"/>
                <a:gd name="T39" fmla="*/ 233 h 238"/>
                <a:gd name="T40" fmla="*/ 5 w 310"/>
                <a:gd name="T41" fmla="*/ 238 h 238"/>
                <a:gd name="T42" fmla="*/ 41 w 310"/>
                <a:gd name="T43" fmla="*/ 237 h 238"/>
                <a:gd name="T44" fmla="*/ 78 w 310"/>
                <a:gd name="T45" fmla="*/ 238 h 238"/>
                <a:gd name="T46" fmla="*/ 85 w 310"/>
                <a:gd name="T47" fmla="*/ 231 h 238"/>
                <a:gd name="T48" fmla="*/ 77 w 310"/>
                <a:gd name="T49" fmla="*/ 226 h 238"/>
                <a:gd name="T50" fmla="*/ 55 w 310"/>
                <a:gd name="T51" fmla="*/ 211 h 238"/>
                <a:gd name="T52" fmla="*/ 56 w 310"/>
                <a:gd name="T53" fmla="*/ 202 h 238"/>
                <a:gd name="T54" fmla="*/ 101 w 310"/>
                <a:gd name="T55" fmla="*/ 24 h 238"/>
                <a:gd name="T56" fmla="*/ 203 w 310"/>
                <a:gd name="T57" fmla="*/ 232 h 238"/>
                <a:gd name="T58" fmla="*/ 211 w 310"/>
                <a:gd name="T59" fmla="*/ 238 h 238"/>
                <a:gd name="T60" fmla="*/ 218 w 310"/>
                <a:gd name="T61" fmla="*/ 231 h 238"/>
                <a:gd name="T62" fmla="*/ 266 w 310"/>
                <a:gd name="T63" fmla="*/ 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0" h="238">
                  <a:moveTo>
                    <a:pt x="266" y="38"/>
                  </a:moveTo>
                  <a:cubicBezTo>
                    <a:pt x="270" y="25"/>
                    <a:pt x="275" y="13"/>
                    <a:pt x="303" y="13"/>
                  </a:cubicBezTo>
                  <a:cubicBezTo>
                    <a:pt x="305" y="13"/>
                    <a:pt x="310" y="12"/>
                    <a:pt x="310" y="5"/>
                  </a:cubicBezTo>
                  <a:cubicBezTo>
                    <a:pt x="310" y="3"/>
                    <a:pt x="309" y="0"/>
                    <a:pt x="305" y="0"/>
                  </a:cubicBezTo>
                  <a:cubicBezTo>
                    <a:pt x="294" y="0"/>
                    <a:pt x="281" y="1"/>
                    <a:pt x="269" y="1"/>
                  </a:cubicBezTo>
                  <a:cubicBezTo>
                    <a:pt x="260" y="1"/>
                    <a:pt x="240" y="0"/>
                    <a:pt x="232" y="0"/>
                  </a:cubicBezTo>
                  <a:cubicBezTo>
                    <a:pt x="230" y="0"/>
                    <a:pt x="225" y="0"/>
                    <a:pt x="225" y="8"/>
                  </a:cubicBezTo>
                  <a:cubicBezTo>
                    <a:pt x="225" y="12"/>
                    <a:pt x="229" y="13"/>
                    <a:pt x="233" y="13"/>
                  </a:cubicBezTo>
                  <a:cubicBezTo>
                    <a:pt x="249" y="13"/>
                    <a:pt x="255" y="18"/>
                    <a:pt x="255" y="27"/>
                  </a:cubicBezTo>
                  <a:cubicBezTo>
                    <a:pt x="255" y="30"/>
                    <a:pt x="254" y="31"/>
                    <a:pt x="253" y="35"/>
                  </a:cubicBezTo>
                  <a:lnTo>
                    <a:pt x="215" y="187"/>
                  </a:lnTo>
                  <a:lnTo>
                    <a:pt x="127" y="6"/>
                  </a:lnTo>
                  <a:cubicBezTo>
                    <a:pt x="124" y="0"/>
                    <a:pt x="123" y="0"/>
                    <a:pt x="115" y="0"/>
                  </a:cubicBezTo>
                  <a:lnTo>
                    <a:pt x="67" y="0"/>
                  </a:lnTo>
                  <a:cubicBezTo>
                    <a:pt x="61" y="0"/>
                    <a:pt x="56" y="0"/>
                    <a:pt x="56" y="8"/>
                  </a:cubicBezTo>
                  <a:cubicBezTo>
                    <a:pt x="56" y="13"/>
                    <a:pt x="60" y="13"/>
                    <a:pt x="68" y="13"/>
                  </a:cubicBezTo>
                  <a:cubicBezTo>
                    <a:pt x="75" y="13"/>
                    <a:pt x="83" y="13"/>
                    <a:pt x="90" y="14"/>
                  </a:cubicBezTo>
                  <a:lnTo>
                    <a:pt x="43" y="201"/>
                  </a:lnTo>
                  <a:cubicBezTo>
                    <a:pt x="40" y="214"/>
                    <a:pt x="34" y="225"/>
                    <a:pt x="7" y="226"/>
                  </a:cubicBezTo>
                  <a:cubicBezTo>
                    <a:pt x="4" y="226"/>
                    <a:pt x="0" y="226"/>
                    <a:pt x="0" y="233"/>
                  </a:cubicBezTo>
                  <a:cubicBezTo>
                    <a:pt x="0" y="237"/>
                    <a:pt x="2" y="238"/>
                    <a:pt x="5" y="238"/>
                  </a:cubicBezTo>
                  <a:cubicBezTo>
                    <a:pt x="16" y="238"/>
                    <a:pt x="29" y="237"/>
                    <a:pt x="41" y="237"/>
                  </a:cubicBezTo>
                  <a:cubicBezTo>
                    <a:pt x="49" y="237"/>
                    <a:pt x="70" y="238"/>
                    <a:pt x="78" y="238"/>
                  </a:cubicBezTo>
                  <a:cubicBezTo>
                    <a:pt x="82" y="238"/>
                    <a:pt x="85" y="236"/>
                    <a:pt x="85" y="231"/>
                  </a:cubicBezTo>
                  <a:cubicBezTo>
                    <a:pt x="85" y="226"/>
                    <a:pt x="81" y="226"/>
                    <a:pt x="77" y="226"/>
                  </a:cubicBezTo>
                  <a:cubicBezTo>
                    <a:pt x="55" y="225"/>
                    <a:pt x="55" y="216"/>
                    <a:pt x="55" y="211"/>
                  </a:cubicBezTo>
                  <a:cubicBezTo>
                    <a:pt x="55" y="210"/>
                    <a:pt x="55" y="208"/>
                    <a:pt x="56" y="202"/>
                  </a:cubicBezTo>
                  <a:lnTo>
                    <a:pt x="101" y="24"/>
                  </a:lnTo>
                  <a:lnTo>
                    <a:pt x="203" y="232"/>
                  </a:lnTo>
                  <a:cubicBezTo>
                    <a:pt x="206" y="238"/>
                    <a:pt x="207" y="238"/>
                    <a:pt x="211" y="238"/>
                  </a:cubicBezTo>
                  <a:cubicBezTo>
                    <a:pt x="216" y="238"/>
                    <a:pt x="216" y="237"/>
                    <a:pt x="218" y="231"/>
                  </a:cubicBezTo>
                  <a:lnTo>
                    <a:pt x="266" y="3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7" name="Freeform 66">
              <a:extLst>
                <a:ext uri="{FF2B5EF4-FFF2-40B4-BE49-F238E27FC236}">
                  <a16:creationId xmlns:a16="http://schemas.microsoft.com/office/drawing/2014/main" id="{53EB4A14-E001-4E39-892F-03B2D2CC61D5}"/>
                </a:ext>
              </a:extLst>
            </p:cNvPr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3611563" y="2620963"/>
              <a:ext cx="130175" cy="146050"/>
            </a:xfrm>
            <a:custGeom>
              <a:avLst/>
              <a:gdLst>
                <a:gd name="T0" fmla="*/ 603 w 664"/>
                <a:gd name="T1" fmla="*/ 698 h 698"/>
                <a:gd name="T2" fmla="*/ 664 w 664"/>
                <a:gd name="T3" fmla="*/ 538 h 698"/>
                <a:gd name="T4" fmla="*/ 651 w 664"/>
                <a:gd name="T5" fmla="*/ 538 h 698"/>
                <a:gd name="T6" fmla="*/ 522 w 664"/>
                <a:gd name="T7" fmla="*/ 639 h 698"/>
                <a:gd name="T8" fmla="*/ 366 w 664"/>
                <a:gd name="T9" fmla="*/ 654 h 698"/>
                <a:gd name="T10" fmla="*/ 66 w 664"/>
                <a:gd name="T11" fmla="*/ 654 h 698"/>
                <a:gd name="T12" fmla="*/ 320 w 664"/>
                <a:gd name="T13" fmla="*/ 357 h 698"/>
                <a:gd name="T14" fmla="*/ 324 w 664"/>
                <a:gd name="T15" fmla="*/ 349 h 698"/>
                <a:gd name="T16" fmla="*/ 321 w 664"/>
                <a:gd name="T17" fmla="*/ 341 h 698"/>
                <a:gd name="T18" fmla="*/ 88 w 664"/>
                <a:gd name="T19" fmla="*/ 24 h 698"/>
                <a:gd name="T20" fmla="*/ 362 w 664"/>
                <a:gd name="T21" fmla="*/ 24 h 698"/>
                <a:gd name="T22" fmla="*/ 478 w 664"/>
                <a:gd name="T23" fmla="*/ 32 h 698"/>
                <a:gd name="T24" fmla="*/ 588 w 664"/>
                <a:gd name="T25" fmla="*/ 69 h 698"/>
                <a:gd name="T26" fmla="*/ 651 w 664"/>
                <a:gd name="T27" fmla="*/ 140 h 698"/>
                <a:gd name="T28" fmla="*/ 664 w 664"/>
                <a:gd name="T29" fmla="*/ 140 h 698"/>
                <a:gd name="T30" fmla="*/ 603 w 664"/>
                <a:gd name="T31" fmla="*/ 0 h 698"/>
                <a:gd name="T32" fmla="*/ 14 w 664"/>
                <a:gd name="T33" fmla="*/ 0 h 698"/>
                <a:gd name="T34" fmla="*/ 1 w 664"/>
                <a:gd name="T35" fmla="*/ 3 h 698"/>
                <a:gd name="T36" fmla="*/ 0 w 664"/>
                <a:gd name="T37" fmla="*/ 20 h 698"/>
                <a:gd name="T38" fmla="*/ 264 w 664"/>
                <a:gd name="T39" fmla="*/ 381 h 698"/>
                <a:gd name="T40" fmla="*/ 6 w 664"/>
                <a:gd name="T41" fmla="*/ 683 h 698"/>
                <a:gd name="T42" fmla="*/ 1 w 664"/>
                <a:gd name="T43" fmla="*/ 692 h 698"/>
                <a:gd name="T44" fmla="*/ 14 w 664"/>
                <a:gd name="T45" fmla="*/ 698 h 698"/>
                <a:gd name="T46" fmla="*/ 603 w 664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4" h="698">
                  <a:moveTo>
                    <a:pt x="603" y="698"/>
                  </a:moveTo>
                  <a:lnTo>
                    <a:pt x="664" y="538"/>
                  </a:lnTo>
                  <a:lnTo>
                    <a:pt x="651" y="538"/>
                  </a:lnTo>
                  <a:cubicBezTo>
                    <a:pt x="632" y="590"/>
                    <a:pt x="579" y="624"/>
                    <a:pt x="522" y="639"/>
                  </a:cubicBezTo>
                  <a:cubicBezTo>
                    <a:pt x="511" y="641"/>
                    <a:pt x="462" y="654"/>
                    <a:pt x="366" y="654"/>
                  </a:cubicBezTo>
                  <a:lnTo>
                    <a:pt x="66" y="654"/>
                  </a:lnTo>
                  <a:lnTo>
                    <a:pt x="320" y="357"/>
                  </a:lnTo>
                  <a:cubicBezTo>
                    <a:pt x="323" y="353"/>
                    <a:pt x="324" y="351"/>
                    <a:pt x="324" y="349"/>
                  </a:cubicBezTo>
                  <a:cubicBezTo>
                    <a:pt x="324" y="348"/>
                    <a:pt x="324" y="346"/>
                    <a:pt x="321" y="341"/>
                  </a:cubicBezTo>
                  <a:lnTo>
                    <a:pt x="88" y="24"/>
                  </a:lnTo>
                  <a:lnTo>
                    <a:pt x="362" y="24"/>
                  </a:lnTo>
                  <a:cubicBezTo>
                    <a:pt x="428" y="24"/>
                    <a:pt x="474" y="31"/>
                    <a:pt x="478" y="32"/>
                  </a:cubicBezTo>
                  <a:cubicBezTo>
                    <a:pt x="505" y="36"/>
                    <a:pt x="549" y="44"/>
                    <a:pt x="588" y="69"/>
                  </a:cubicBezTo>
                  <a:cubicBezTo>
                    <a:pt x="600" y="77"/>
                    <a:pt x="634" y="99"/>
                    <a:pt x="651" y="140"/>
                  </a:cubicBezTo>
                  <a:lnTo>
                    <a:pt x="664" y="140"/>
                  </a:lnTo>
                  <a:lnTo>
                    <a:pt x="603" y="0"/>
                  </a:lnTo>
                  <a:lnTo>
                    <a:pt x="14" y="0"/>
                  </a:lnTo>
                  <a:cubicBezTo>
                    <a:pt x="3" y="0"/>
                    <a:pt x="2" y="0"/>
                    <a:pt x="1" y="3"/>
                  </a:cubicBezTo>
                  <a:cubicBezTo>
                    <a:pt x="0" y="5"/>
                    <a:pt x="0" y="14"/>
                    <a:pt x="0" y="20"/>
                  </a:cubicBezTo>
                  <a:lnTo>
                    <a:pt x="264" y="381"/>
                  </a:lnTo>
                  <a:lnTo>
                    <a:pt x="6" y="683"/>
                  </a:lnTo>
                  <a:cubicBezTo>
                    <a:pt x="1" y="689"/>
                    <a:pt x="1" y="692"/>
                    <a:pt x="1" y="692"/>
                  </a:cubicBezTo>
                  <a:cubicBezTo>
                    <a:pt x="1" y="698"/>
                    <a:pt x="5" y="698"/>
                    <a:pt x="14" y="698"/>
                  </a:cubicBezTo>
                  <a:lnTo>
                    <a:pt x="603" y="69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8" name="Freeform 67">
              <a:extLst>
                <a:ext uri="{FF2B5EF4-FFF2-40B4-BE49-F238E27FC236}">
                  <a16:creationId xmlns:a16="http://schemas.microsoft.com/office/drawing/2014/main" id="{BC1FD906-0642-4D9E-BBDA-E9719FAFB3FE}"/>
                </a:ext>
              </a:extLst>
            </p:cNvPr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3611563" y="2795588"/>
              <a:ext cx="33338" cy="50800"/>
            </a:xfrm>
            <a:custGeom>
              <a:avLst/>
              <a:gdLst>
                <a:gd name="T0" fmla="*/ 83 w 171"/>
                <a:gd name="T1" fmla="*/ 10 h 245"/>
                <a:gd name="T2" fmla="*/ 84 w 171"/>
                <a:gd name="T3" fmla="*/ 5 h 245"/>
                <a:gd name="T4" fmla="*/ 79 w 171"/>
                <a:gd name="T5" fmla="*/ 0 h 245"/>
                <a:gd name="T6" fmla="*/ 34 w 171"/>
                <a:gd name="T7" fmla="*/ 4 h 245"/>
                <a:gd name="T8" fmla="*/ 26 w 171"/>
                <a:gd name="T9" fmla="*/ 12 h 245"/>
                <a:gd name="T10" fmla="*/ 35 w 171"/>
                <a:gd name="T11" fmla="*/ 16 h 245"/>
                <a:gd name="T12" fmla="*/ 52 w 171"/>
                <a:gd name="T13" fmla="*/ 22 h 245"/>
                <a:gd name="T14" fmla="*/ 51 w 171"/>
                <a:gd name="T15" fmla="*/ 29 h 245"/>
                <a:gd name="T16" fmla="*/ 1 w 171"/>
                <a:gd name="T17" fmla="*/ 227 h 245"/>
                <a:gd name="T18" fmla="*/ 0 w 171"/>
                <a:gd name="T19" fmla="*/ 234 h 245"/>
                <a:gd name="T20" fmla="*/ 12 w 171"/>
                <a:gd name="T21" fmla="*/ 245 h 245"/>
                <a:gd name="T22" fmla="*/ 28 w 171"/>
                <a:gd name="T23" fmla="*/ 231 h 245"/>
                <a:gd name="T24" fmla="*/ 45 w 171"/>
                <a:gd name="T25" fmla="*/ 163 h 245"/>
                <a:gd name="T26" fmla="*/ 89 w 171"/>
                <a:gd name="T27" fmla="*/ 192 h 245"/>
                <a:gd name="T28" fmla="*/ 89 w 171"/>
                <a:gd name="T29" fmla="*/ 199 h 245"/>
                <a:gd name="T30" fmla="*/ 87 w 171"/>
                <a:gd name="T31" fmla="*/ 210 h 245"/>
                <a:gd name="T32" fmla="*/ 124 w 171"/>
                <a:gd name="T33" fmla="*/ 245 h 245"/>
                <a:gd name="T34" fmla="*/ 168 w 171"/>
                <a:gd name="T35" fmla="*/ 192 h 245"/>
                <a:gd name="T36" fmla="*/ 163 w 171"/>
                <a:gd name="T37" fmla="*/ 188 h 245"/>
                <a:gd name="T38" fmla="*/ 156 w 171"/>
                <a:gd name="T39" fmla="*/ 196 h 245"/>
                <a:gd name="T40" fmla="*/ 125 w 171"/>
                <a:gd name="T41" fmla="*/ 236 h 245"/>
                <a:gd name="T42" fmla="*/ 113 w 171"/>
                <a:gd name="T43" fmla="*/ 218 h 245"/>
                <a:gd name="T44" fmla="*/ 115 w 171"/>
                <a:gd name="T45" fmla="*/ 202 h 245"/>
                <a:gd name="T46" fmla="*/ 117 w 171"/>
                <a:gd name="T47" fmla="*/ 191 h 245"/>
                <a:gd name="T48" fmla="*/ 60 w 171"/>
                <a:gd name="T49" fmla="*/ 154 h 245"/>
                <a:gd name="T50" fmla="*/ 89 w 171"/>
                <a:gd name="T51" fmla="*/ 131 h 245"/>
                <a:gd name="T52" fmla="*/ 144 w 171"/>
                <a:gd name="T53" fmla="*/ 98 h 245"/>
                <a:gd name="T54" fmla="*/ 156 w 171"/>
                <a:gd name="T55" fmla="*/ 103 h 245"/>
                <a:gd name="T56" fmla="*/ 137 w 171"/>
                <a:gd name="T57" fmla="*/ 122 h 245"/>
                <a:gd name="T58" fmla="*/ 151 w 171"/>
                <a:gd name="T59" fmla="*/ 135 h 245"/>
                <a:gd name="T60" fmla="*/ 171 w 171"/>
                <a:gd name="T61" fmla="*/ 113 h 245"/>
                <a:gd name="T62" fmla="*/ 144 w 171"/>
                <a:gd name="T63" fmla="*/ 88 h 245"/>
                <a:gd name="T64" fmla="*/ 89 w 171"/>
                <a:gd name="T65" fmla="*/ 119 h 245"/>
                <a:gd name="T66" fmla="*/ 48 w 171"/>
                <a:gd name="T67" fmla="*/ 150 h 245"/>
                <a:gd name="T68" fmla="*/ 83 w 171"/>
                <a:gd name="T69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1" h="245">
                  <a:moveTo>
                    <a:pt x="83" y="10"/>
                  </a:moveTo>
                  <a:cubicBezTo>
                    <a:pt x="83" y="10"/>
                    <a:pt x="84" y="5"/>
                    <a:pt x="84" y="5"/>
                  </a:cubicBezTo>
                  <a:cubicBezTo>
                    <a:pt x="84" y="3"/>
                    <a:pt x="83" y="0"/>
                    <a:pt x="79" y="0"/>
                  </a:cubicBezTo>
                  <a:cubicBezTo>
                    <a:pt x="72" y="0"/>
                    <a:pt x="43" y="3"/>
                    <a:pt x="34" y="4"/>
                  </a:cubicBezTo>
                  <a:cubicBezTo>
                    <a:pt x="31" y="4"/>
                    <a:pt x="26" y="4"/>
                    <a:pt x="26" y="12"/>
                  </a:cubicBezTo>
                  <a:cubicBezTo>
                    <a:pt x="26" y="16"/>
                    <a:pt x="31" y="16"/>
                    <a:pt x="35" y="16"/>
                  </a:cubicBezTo>
                  <a:cubicBezTo>
                    <a:pt x="52" y="16"/>
                    <a:pt x="52" y="19"/>
                    <a:pt x="52" y="22"/>
                  </a:cubicBezTo>
                  <a:cubicBezTo>
                    <a:pt x="52" y="24"/>
                    <a:pt x="51" y="26"/>
                    <a:pt x="51" y="29"/>
                  </a:cubicBezTo>
                  <a:lnTo>
                    <a:pt x="1" y="227"/>
                  </a:lnTo>
                  <a:cubicBezTo>
                    <a:pt x="0" y="233"/>
                    <a:pt x="0" y="234"/>
                    <a:pt x="0" y="234"/>
                  </a:cubicBezTo>
                  <a:cubicBezTo>
                    <a:pt x="0" y="240"/>
                    <a:pt x="4" y="245"/>
                    <a:pt x="12" y="245"/>
                  </a:cubicBezTo>
                  <a:cubicBezTo>
                    <a:pt x="21" y="245"/>
                    <a:pt x="26" y="238"/>
                    <a:pt x="28" y="231"/>
                  </a:cubicBezTo>
                  <a:cubicBezTo>
                    <a:pt x="28" y="229"/>
                    <a:pt x="43" y="168"/>
                    <a:pt x="45" y="163"/>
                  </a:cubicBezTo>
                  <a:cubicBezTo>
                    <a:pt x="69" y="166"/>
                    <a:pt x="89" y="174"/>
                    <a:pt x="89" y="192"/>
                  </a:cubicBezTo>
                  <a:cubicBezTo>
                    <a:pt x="89" y="194"/>
                    <a:pt x="89" y="195"/>
                    <a:pt x="89" y="199"/>
                  </a:cubicBezTo>
                  <a:cubicBezTo>
                    <a:pt x="87" y="204"/>
                    <a:pt x="87" y="206"/>
                    <a:pt x="87" y="210"/>
                  </a:cubicBezTo>
                  <a:cubicBezTo>
                    <a:pt x="87" y="234"/>
                    <a:pt x="107" y="245"/>
                    <a:pt x="124" y="245"/>
                  </a:cubicBezTo>
                  <a:cubicBezTo>
                    <a:pt x="158" y="245"/>
                    <a:pt x="168" y="192"/>
                    <a:pt x="168" y="192"/>
                  </a:cubicBezTo>
                  <a:cubicBezTo>
                    <a:pt x="168" y="188"/>
                    <a:pt x="164" y="188"/>
                    <a:pt x="163" y="188"/>
                  </a:cubicBezTo>
                  <a:cubicBezTo>
                    <a:pt x="158" y="188"/>
                    <a:pt x="158" y="189"/>
                    <a:pt x="156" y="196"/>
                  </a:cubicBezTo>
                  <a:cubicBezTo>
                    <a:pt x="152" y="211"/>
                    <a:pt x="142" y="236"/>
                    <a:pt x="125" y="236"/>
                  </a:cubicBezTo>
                  <a:cubicBezTo>
                    <a:pt x="116" y="236"/>
                    <a:pt x="113" y="227"/>
                    <a:pt x="113" y="218"/>
                  </a:cubicBezTo>
                  <a:cubicBezTo>
                    <a:pt x="113" y="212"/>
                    <a:pt x="113" y="211"/>
                    <a:pt x="115" y="202"/>
                  </a:cubicBezTo>
                  <a:cubicBezTo>
                    <a:pt x="115" y="201"/>
                    <a:pt x="117" y="195"/>
                    <a:pt x="117" y="191"/>
                  </a:cubicBezTo>
                  <a:cubicBezTo>
                    <a:pt x="117" y="160"/>
                    <a:pt x="75" y="155"/>
                    <a:pt x="60" y="154"/>
                  </a:cubicBezTo>
                  <a:cubicBezTo>
                    <a:pt x="71" y="148"/>
                    <a:pt x="83" y="136"/>
                    <a:pt x="89" y="131"/>
                  </a:cubicBezTo>
                  <a:cubicBezTo>
                    <a:pt x="107" y="114"/>
                    <a:pt x="125" y="98"/>
                    <a:pt x="144" y="98"/>
                  </a:cubicBezTo>
                  <a:cubicBezTo>
                    <a:pt x="148" y="98"/>
                    <a:pt x="153" y="99"/>
                    <a:pt x="156" y="103"/>
                  </a:cubicBezTo>
                  <a:cubicBezTo>
                    <a:pt x="141" y="105"/>
                    <a:pt x="137" y="117"/>
                    <a:pt x="137" y="122"/>
                  </a:cubicBezTo>
                  <a:cubicBezTo>
                    <a:pt x="137" y="130"/>
                    <a:pt x="143" y="135"/>
                    <a:pt x="151" y="135"/>
                  </a:cubicBezTo>
                  <a:cubicBezTo>
                    <a:pt x="161" y="135"/>
                    <a:pt x="171" y="127"/>
                    <a:pt x="171" y="113"/>
                  </a:cubicBezTo>
                  <a:cubicBezTo>
                    <a:pt x="171" y="101"/>
                    <a:pt x="163" y="88"/>
                    <a:pt x="144" y="88"/>
                  </a:cubicBezTo>
                  <a:cubicBezTo>
                    <a:pt x="125" y="88"/>
                    <a:pt x="106" y="103"/>
                    <a:pt x="89" y="119"/>
                  </a:cubicBezTo>
                  <a:cubicBezTo>
                    <a:pt x="74" y="133"/>
                    <a:pt x="62" y="144"/>
                    <a:pt x="48" y="150"/>
                  </a:cubicBezTo>
                  <a:lnTo>
                    <a:pt x="83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573BD049-8E79-42FB-8CE9-09212D5A00CD}"/>
                </a:ext>
              </a:extLst>
            </p:cNvPr>
            <p:cNvSpPr>
              <a:spLocks noEditPoints="1"/>
            </p:cNvSpPr>
            <p:nvPr>
              <p:custDataLst>
                <p:tags r:id="rId81"/>
              </p:custDataLst>
            </p:nvPr>
          </p:nvSpPr>
          <p:spPr bwMode="auto">
            <a:xfrm>
              <a:off x="3654425" y="2817813"/>
              <a:ext cx="49213" cy="20638"/>
            </a:xfrm>
            <a:custGeom>
              <a:avLst/>
              <a:gdLst>
                <a:gd name="T0" fmla="*/ 244 w 257"/>
                <a:gd name="T1" fmla="*/ 17 h 94"/>
                <a:gd name="T2" fmla="*/ 257 w 257"/>
                <a:gd name="T3" fmla="*/ 8 h 94"/>
                <a:gd name="T4" fmla="*/ 244 w 257"/>
                <a:gd name="T5" fmla="*/ 0 h 94"/>
                <a:gd name="T6" fmla="*/ 13 w 257"/>
                <a:gd name="T7" fmla="*/ 0 h 94"/>
                <a:gd name="T8" fmla="*/ 0 w 257"/>
                <a:gd name="T9" fmla="*/ 8 h 94"/>
                <a:gd name="T10" fmla="*/ 13 w 257"/>
                <a:gd name="T11" fmla="*/ 17 h 94"/>
                <a:gd name="T12" fmla="*/ 244 w 257"/>
                <a:gd name="T13" fmla="*/ 17 h 94"/>
                <a:gd name="T14" fmla="*/ 244 w 257"/>
                <a:gd name="T15" fmla="*/ 94 h 94"/>
                <a:gd name="T16" fmla="*/ 257 w 257"/>
                <a:gd name="T17" fmla="*/ 85 h 94"/>
                <a:gd name="T18" fmla="*/ 244 w 257"/>
                <a:gd name="T19" fmla="*/ 76 h 94"/>
                <a:gd name="T20" fmla="*/ 13 w 257"/>
                <a:gd name="T21" fmla="*/ 76 h 94"/>
                <a:gd name="T22" fmla="*/ 0 w 257"/>
                <a:gd name="T23" fmla="*/ 85 h 94"/>
                <a:gd name="T24" fmla="*/ 13 w 257"/>
                <a:gd name="T25" fmla="*/ 94 h 94"/>
                <a:gd name="T26" fmla="*/ 244 w 257"/>
                <a:gd name="T2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94">
                  <a:moveTo>
                    <a:pt x="244" y="17"/>
                  </a:moveTo>
                  <a:cubicBezTo>
                    <a:pt x="249" y="17"/>
                    <a:pt x="257" y="17"/>
                    <a:pt x="257" y="8"/>
                  </a:cubicBezTo>
                  <a:cubicBezTo>
                    <a:pt x="257" y="0"/>
                    <a:pt x="248" y="0"/>
                    <a:pt x="244" y="0"/>
                  </a:cubicBezTo>
                  <a:lnTo>
                    <a:pt x="13" y="0"/>
                  </a:lnTo>
                  <a:cubicBezTo>
                    <a:pt x="9" y="0"/>
                    <a:pt x="0" y="0"/>
                    <a:pt x="0" y="8"/>
                  </a:cubicBezTo>
                  <a:cubicBezTo>
                    <a:pt x="0" y="17"/>
                    <a:pt x="8" y="17"/>
                    <a:pt x="13" y="17"/>
                  </a:cubicBezTo>
                  <a:lnTo>
                    <a:pt x="244" y="17"/>
                  </a:lnTo>
                  <a:close/>
                  <a:moveTo>
                    <a:pt x="244" y="94"/>
                  </a:moveTo>
                  <a:cubicBezTo>
                    <a:pt x="248" y="94"/>
                    <a:pt x="257" y="94"/>
                    <a:pt x="257" y="85"/>
                  </a:cubicBezTo>
                  <a:cubicBezTo>
                    <a:pt x="257" y="76"/>
                    <a:pt x="249" y="76"/>
                    <a:pt x="244" y="76"/>
                  </a:cubicBezTo>
                  <a:lnTo>
                    <a:pt x="13" y="76"/>
                  </a:lnTo>
                  <a:cubicBezTo>
                    <a:pt x="8" y="76"/>
                    <a:pt x="0" y="76"/>
                    <a:pt x="0" y="85"/>
                  </a:cubicBezTo>
                  <a:cubicBezTo>
                    <a:pt x="0" y="94"/>
                    <a:pt x="9" y="94"/>
                    <a:pt x="13" y="94"/>
                  </a:cubicBezTo>
                  <a:lnTo>
                    <a:pt x="244" y="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0" name="Freeform 69">
              <a:extLst>
                <a:ext uri="{FF2B5EF4-FFF2-40B4-BE49-F238E27FC236}">
                  <a16:creationId xmlns:a16="http://schemas.microsoft.com/office/drawing/2014/main" id="{4253957F-821E-48DF-AD71-F6E9543A0312}"/>
                </a:ext>
              </a:extLst>
            </p:cNvPr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3716338" y="2797175"/>
              <a:ext cx="25400" cy="49213"/>
            </a:xfrm>
            <a:custGeom>
              <a:avLst/>
              <a:gdLst>
                <a:gd name="T0" fmla="*/ 79 w 127"/>
                <a:gd name="T1" fmla="*/ 10 h 232"/>
                <a:gd name="T2" fmla="*/ 68 w 127"/>
                <a:gd name="T3" fmla="*/ 0 h 232"/>
                <a:gd name="T4" fmla="*/ 0 w 127"/>
                <a:gd name="T5" fmla="*/ 23 h 232"/>
                <a:gd name="T6" fmla="*/ 0 w 127"/>
                <a:gd name="T7" fmla="*/ 35 h 232"/>
                <a:gd name="T8" fmla="*/ 50 w 127"/>
                <a:gd name="T9" fmla="*/ 26 h 232"/>
                <a:gd name="T10" fmla="*/ 50 w 127"/>
                <a:gd name="T11" fmla="*/ 203 h 232"/>
                <a:gd name="T12" fmla="*/ 15 w 127"/>
                <a:gd name="T13" fmla="*/ 219 h 232"/>
                <a:gd name="T14" fmla="*/ 2 w 127"/>
                <a:gd name="T15" fmla="*/ 219 h 232"/>
                <a:gd name="T16" fmla="*/ 2 w 127"/>
                <a:gd name="T17" fmla="*/ 232 h 232"/>
                <a:gd name="T18" fmla="*/ 64 w 127"/>
                <a:gd name="T19" fmla="*/ 231 h 232"/>
                <a:gd name="T20" fmla="*/ 127 w 127"/>
                <a:gd name="T21" fmla="*/ 232 h 232"/>
                <a:gd name="T22" fmla="*/ 127 w 127"/>
                <a:gd name="T23" fmla="*/ 219 h 232"/>
                <a:gd name="T24" fmla="*/ 113 w 127"/>
                <a:gd name="T25" fmla="*/ 219 h 232"/>
                <a:gd name="T26" fmla="*/ 79 w 127"/>
                <a:gd name="T27" fmla="*/ 203 h 232"/>
                <a:gd name="T28" fmla="*/ 79 w 127"/>
                <a:gd name="T29" fmla="*/ 1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232">
                  <a:moveTo>
                    <a:pt x="79" y="10"/>
                  </a:moveTo>
                  <a:cubicBezTo>
                    <a:pt x="79" y="1"/>
                    <a:pt x="78" y="0"/>
                    <a:pt x="68" y="0"/>
                  </a:cubicBezTo>
                  <a:cubicBezTo>
                    <a:pt x="46" y="22"/>
                    <a:pt x="14" y="23"/>
                    <a:pt x="0" y="23"/>
                  </a:cubicBezTo>
                  <a:lnTo>
                    <a:pt x="0" y="35"/>
                  </a:lnTo>
                  <a:cubicBezTo>
                    <a:pt x="8" y="35"/>
                    <a:pt x="31" y="35"/>
                    <a:pt x="50" y="26"/>
                  </a:cubicBezTo>
                  <a:lnTo>
                    <a:pt x="50" y="203"/>
                  </a:lnTo>
                  <a:cubicBezTo>
                    <a:pt x="50" y="215"/>
                    <a:pt x="50" y="219"/>
                    <a:pt x="15" y="219"/>
                  </a:cubicBezTo>
                  <a:lnTo>
                    <a:pt x="2" y="219"/>
                  </a:lnTo>
                  <a:lnTo>
                    <a:pt x="2" y="232"/>
                  </a:lnTo>
                  <a:cubicBezTo>
                    <a:pt x="8" y="232"/>
                    <a:pt x="51" y="231"/>
                    <a:pt x="64" y="231"/>
                  </a:cubicBezTo>
                  <a:cubicBezTo>
                    <a:pt x="75" y="231"/>
                    <a:pt x="119" y="232"/>
                    <a:pt x="127" y="232"/>
                  </a:cubicBezTo>
                  <a:lnTo>
                    <a:pt x="127" y="219"/>
                  </a:lnTo>
                  <a:lnTo>
                    <a:pt x="113" y="219"/>
                  </a:lnTo>
                  <a:cubicBezTo>
                    <a:pt x="79" y="219"/>
                    <a:pt x="79" y="215"/>
                    <a:pt x="79" y="203"/>
                  </a:cubicBezTo>
                  <a:lnTo>
                    <a:pt x="79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1" name="Freeform 70">
              <a:extLst>
                <a:ext uri="{FF2B5EF4-FFF2-40B4-BE49-F238E27FC236}">
                  <a16:creationId xmlns:a16="http://schemas.microsoft.com/office/drawing/2014/main" id="{06A32501-8325-4B25-A5CE-A9B1DB125ADB}"/>
                </a:ext>
              </a:extLst>
            </p:cNvPr>
            <p:cNvSpPr>
              <a:spLocks noEditPoints="1"/>
            </p:cNvSpPr>
            <p:nvPr>
              <p:custDataLst>
                <p:tags r:id="rId83"/>
              </p:custDataLst>
            </p:nvPr>
          </p:nvSpPr>
          <p:spPr bwMode="auto">
            <a:xfrm>
              <a:off x="3768725" y="2674938"/>
              <a:ext cx="44450" cy="46038"/>
            </a:xfrm>
            <a:custGeom>
              <a:avLst/>
              <a:gdLst>
                <a:gd name="T0" fmla="*/ 166 w 229"/>
                <a:gd name="T1" fmla="*/ 32 h 226"/>
                <a:gd name="T2" fmla="*/ 120 w 229"/>
                <a:gd name="T3" fmla="*/ 0 h 226"/>
                <a:gd name="T4" fmla="*/ 0 w 229"/>
                <a:gd name="T5" fmla="*/ 147 h 226"/>
                <a:gd name="T6" fmla="*/ 66 w 229"/>
                <a:gd name="T7" fmla="*/ 226 h 226"/>
                <a:gd name="T8" fmla="*/ 131 w 229"/>
                <a:gd name="T9" fmla="*/ 189 h 226"/>
                <a:gd name="T10" fmla="*/ 177 w 229"/>
                <a:gd name="T11" fmla="*/ 226 h 226"/>
                <a:gd name="T12" fmla="*/ 214 w 229"/>
                <a:gd name="T13" fmla="*/ 199 h 226"/>
                <a:gd name="T14" fmla="*/ 229 w 229"/>
                <a:gd name="T15" fmla="*/ 150 h 226"/>
                <a:gd name="T16" fmla="*/ 223 w 229"/>
                <a:gd name="T17" fmla="*/ 145 h 226"/>
                <a:gd name="T18" fmla="*/ 216 w 229"/>
                <a:gd name="T19" fmla="*/ 154 h 226"/>
                <a:gd name="T20" fmla="*/ 178 w 229"/>
                <a:gd name="T21" fmla="*/ 215 h 226"/>
                <a:gd name="T22" fmla="*/ 163 w 229"/>
                <a:gd name="T23" fmla="*/ 192 h 226"/>
                <a:gd name="T24" fmla="*/ 169 w 229"/>
                <a:gd name="T25" fmla="*/ 156 h 226"/>
                <a:gd name="T26" fmla="*/ 180 w 229"/>
                <a:gd name="T27" fmla="*/ 111 h 226"/>
                <a:gd name="T28" fmla="*/ 198 w 229"/>
                <a:gd name="T29" fmla="*/ 41 h 226"/>
                <a:gd name="T30" fmla="*/ 202 w 229"/>
                <a:gd name="T31" fmla="*/ 24 h 226"/>
                <a:gd name="T32" fmla="*/ 187 w 229"/>
                <a:gd name="T33" fmla="*/ 10 h 226"/>
                <a:gd name="T34" fmla="*/ 166 w 229"/>
                <a:gd name="T35" fmla="*/ 32 h 226"/>
                <a:gd name="T36" fmla="*/ 134 w 229"/>
                <a:gd name="T37" fmla="*/ 162 h 226"/>
                <a:gd name="T38" fmla="*/ 124 w 229"/>
                <a:gd name="T39" fmla="*/ 180 h 226"/>
                <a:gd name="T40" fmla="*/ 67 w 229"/>
                <a:gd name="T41" fmla="*/ 215 h 226"/>
                <a:gd name="T42" fmla="*/ 36 w 229"/>
                <a:gd name="T43" fmla="*/ 169 h 226"/>
                <a:gd name="T44" fmla="*/ 63 w 229"/>
                <a:gd name="T45" fmla="*/ 59 h 226"/>
                <a:gd name="T46" fmla="*/ 121 w 229"/>
                <a:gd name="T47" fmla="*/ 11 h 226"/>
                <a:gd name="T48" fmla="*/ 160 w 229"/>
                <a:gd name="T49" fmla="*/ 55 h 226"/>
                <a:gd name="T50" fmla="*/ 159 w 229"/>
                <a:gd name="T51" fmla="*/ 64 h 226"/>
                <a:gd name="T52" fmla="*/ 134 w 229"/>
                <a:gd name="T53" fmla="*/ 16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9" h="226">
                  <a:moveTo>
                    <a:pt x="166" y="32"/>
                  </a:moveTo>
                  <a:cubicBezTo>
                    <a:pt x="157" y="14"/>
                    <a:pt x="143" y="0"/>
                    <a:pt x="120" y="0"/>
                  </a:cubicBezTo>
                  <a:cubicBezTo>
                    <a:pt x="62" y="0"/>
                    <a:pt x="0" y="74"/>
                    <a:pt x="0" y="147"/>
                  </a:cubicBezTo>
                  <a:cubicBezTo>
                    <a:pt x="0" y="193"/>
                    <a:pt x="28" y="226"/>
                    <a:pt x="66" y="226"/>
                  </a:cubicBezTo>
                  <a:cubicBezTo>
                    <a:pt x="76" y="226"/>
                    <a:pt x="101" y="224"/>
                    <a:pt x="131" y="189"/>
                  </a:cubicBezTo>
                  <a:cubicBezTo>
                    <a:pt x="135" y="210"/>
                    <a:pt x="153" y="226"/>
                    <a:pt x="177" y="226"/>
                  </a:cubicBezTo>
                  <a:cubicBezTo>
                    <a:pt x="194" y="226"/>
                    <a:pt x="206" y="215"/>
                    <a:pt x="214" y="199"/>
                  </a:cubicBezTo>
                  <a:cubicBezTo>
                    <a:pt x="222" y="181"/>
                    <a:pt x="229" y="151"/>
                    <a:pt x="229" y="150"/>
                  </a:cubicBezTo>
                  <a:cubicBezTo>
                    <a:pt x="229" y="145"/>
                    <a:pt x="224" y="145"/>
                    <a:pt x="223" y="145"/>
                  </a:cubicBezTo>
                  <a:cubicBezTo>
                    <a:pt x="218" y="145"/>
                    <a:pt x="217" y="147"/>
                    <a:pt x="216" y="154"/>
                  </a:cubicBezTo>
                  <a:cubicBezTo>
                    <a:pt x="207" y="186"/>
                    <a:pt x="198" y="215"/>
                    <a:pt x="178" y="215"/>
                  </a:cubicBezTo>
                  <a:cubicBezTo>
                    <a:pt x="164" y="215"/>
                    <a:pt x="163" y="202"/>
                    <a:pt x="163" y="192"/>
                  </a:cubicBezTo>
                  <a:cubicBezTo>
                    <a:pt x="163" y="181"/>
                    <a:pt x="164" y="178"/>
                    <a:pt x="169" y="156"/>
                  </a:cubicBezTo>
                  <a:cubicBezTo>
                    <a:pt x="175" y="135"/>
                    <a:pt x="176" y="130"/>
                    <a:pt x="180" y="111"/>
                  </a:cubicBezTo>
                  <a:lnTo>
                    <a:pt x="198" y="41"/>
                  </a:lnTo>
                  <a:cubicBezTo>
                    <a:pt x="202" y="27"/>
                    <a:pt x="202" y="26"/>
                    <a:pt x="202" y="24"/>
                  </a:cubicBezTo>
                  <a:cubicBezTo>
                    <a:pt x="202" y="15"/>
                    <a:pt x="196" y="10"/>
                    <a:pt x="187" y="10"/>
                  </a:cubicBezTo>
                  <a:cubicBezTo>
                    <a:pt x="175" y="10"/>
                    <a:pt x="168" y="21"/>
                    <a:pt x="166" y="32"/>
                  </a:cubicBezTo>
                  <a:close/>
                  <a:moveTo>
                    <a:pt x="134" y="162"/>
                  </a:moveTo>
                  <a:cubicBezTo>
                    <a:pt x="131" y="171"/>
                    <a:pt x="131" y="172"/>
                    <a:pt x="124" y="180"/>
                  </a:cubicBezTo>
                  <a:cubicBezTo>
                    <a:pt x="102" y="207"/>
                    <a:pt x="81" y="215"/>
                    <a:pt x="67" y="215"/>
                  </a:cubicBezTo>
                  <a:cubicBezTo>
                    <a:pt x="43" y="215"/>
                    <a:pt x="36" y="188"/>
                    <a:pt x="36" y="169"/>
                  </a:cubicBezTo>
                  <a:cubicBezTo>
                    <a:pt x="36" y="144"/>
                    <a:pt x="51" y="82"/>
                    <a:pt x="63" y="59"/>
                  </a:cubicBezTo>
                  <a:cubicBezTo>
                    <a:pt x="78" y="30"/>
                    <a:pt x="101" y="11"/>
                    <a:pt x="121" y="11"/>
                  </a:cubicBezTo>
                  <a:cubicBezTo>
                    <a:pt x="153" y="11"/>
                    <a:pt x="160" y="52"/>
                    <a:pt x="160" y="55"/>
                  </a:cubicBezTo>
                  <a:cubicBezTo>
                    <a:pt x="160" y="58"/>
                    <a:pt x="159" y="61"/>
                    <a:pt x="159" y="64"/>
                  </a:cubicBezTo>
                  <a:lnTo>
                    <a:pt x="134" y="162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2" name="Freeform 71">
              <a:extLst>
                <a:ext uri="{FF2B5EF4-FFF2-40B4-BE49-F238E27FC236}">
                  <a16:creationId xmlns:a16="http://schemas.microsoft.com/office/drawing/2014/main" id="{94AD398C-5695-4937-9C48-CB81C9B6C5C3}"/>
                </a:ext>
              </a:extLst>
            </p:cNvPr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3827463" y="2641600"/>
              <a:ext cx="14288" cy="104775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3" name="Freeform 72">
              <a:extLst>
                <a:ext uri="{FF2B5EF4-FFF2-40B4-BE49-F238E27FC236}">
                  <a16:creationId xmlns:a16="http://schemas.microsoft.com/office/drawing/2014/main" id="{9359595D-F031-49CE-A4CD-C139A134A624}"/>
                </a:ext>
              </a:extLst>
            </p:cNvPr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3848100" y="2647950"/>
              <a:ext cx="44450" cy="73025"/>
            </a:xfrm>
            <a:custGeom>
              <a:avLst/>
              <a:gdLst>
                <a:gd name="T0" fmla="*/ 116 w 226"/>
                <a:gd name="T1" fmla="*/ 5 h 351"/>
                <a:gd name="T2" fmla="*/ 110 w 226"/>
                <a:gd name="T3" fmla="*/ 0 h 351"/>
                <a:gd name="T4" fmla="*/ 49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5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5 w 226"/>
                <a:gd name="T19" fmla="*/ 351 h 351"/>
                <a:gd name="T20" fmla="*/ 32 w 226"/>
                <a:gd name="T21" fmla="*/ 341 h 351"/>
                <a:gd name="T22" fmla="*/ 60 w 226"/>
                <a:gd name="T23" fmla="*/ 232 h 351"/>
                <a:gd name="T24" fmla="*/ 118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6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80 w 226"/>
                <a:gd name="T61" fmla="*/ 170 h 351"/>
                <a:gd name="T62" fmla="*/ 199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20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10" y="0"/>
                  </a:cubicBezTo>
                  <a:cubicBezTo>
                    <a:pt x="98" y="0"/>
                    <a:pt x="62" y="4"/>
                    <a:pt x="49" y="5"/>
                  </a:cubicBezTo>
                  <a:cubicBezTo>
                    <a:pt x="45" y="5"/>
                    <a:pt x="39" y="6"/>
                    <a:pt x="39" y="15"/>
                  </a:cubicBezTo>
                  <a:cubicBezTo>
                    <a:pt x="39" y="21"/>
                    <a:pt x="44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5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1" y="351"/>
                    <a:pt x="29" y="347"/>
                    <a:pt x="32" y="341"/>
                  </a:cubicBezTo>
                  <a:cubicBezTo>
                    <a:pt x="34" y="336"/>
                    <a:pt x="57" y="244"/>
                    <a:pt x="60" y="232"/>
                  </a:cubicBezTo>
                  <a:cubicBezTo>
                    <a:pt x="77" y="233"/>
                    <a:pt x="118" y="241"/>
                    <a:pt x="118" y="274"/>
                  </a:cubicBezTo>
                  <a:cubicBezTo>
                    <a:pt x="118" y="278"/>
                    <a:pt x="118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5" y="351"/>
                    <a:pt x="188" y="343"/>
                    <a:pt x="199" y="325"/>
                  </a:cubicBezTo>
                  <a:cubicBezTo>
                    <a:pt x="212" y="303"/>
                    <a:pt x="217" y="276"/>
                    <a:pt x="217" y="275"/>
                  </a:cubicBezTo>
                  <a:cubicBezTo>
                    <a:pt x="217" y="270"/>
                    <a:pt x="213" y="270"/>
                    <a:pt x="211" y="270"/>
                  </a:cubicBezTo>
                  <a:cubicBezTo>
                    <a:pt x="206" y="270"/>
                    <a:pt x="206" y="272"/>
                    <a:pt x="204" y="279"/>
                  </a:cubicBezTo>
                  <a:cubicBezTo>
                    <a:pt x="194" y="315"/>
                    <a:pt x="183" y="340"/>
                    <a:pt x="161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20" y="227"/>
                    <a:pt x="77" y="221"/>
                  </a:cubicBezTo>
                  <a:cubicBezTo>
                    <a:pt x="93" y="212"/>
                    <a:pt x="109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5" y="136"/>
                    <a:pt x="196" y="137"/>
                  </a:cubicBezTo>
                  <a:cubicBezTo>
                    <a:pt x="202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80" y="164"/>
                    <a:pt x="180" y="170"/>
                  </a:cubicBezTo>
                  <a:cubicBezTo>
                    <a:pt x="180" y="178"/>
                    <a:pt x="185" y="187"/>
                    <a:pt x="199" y="187"/>
                  </a:cubicBezTo>
                  <a:cubicBezTo>
                    <a:pt x="212" y="187"/>
                    <a:pt x="226" y="176"/>
                    <a:pt x="226" y="157"/>
                  </a:cubicBezTo>
                  <a:cubicBezTo>
                    <a:pt x="226" y="142"/>
                    <a:pt x="215" y="125"/>
                    <a:pt x="192" y="125"/>
                  </a:cubicBezTo>
                  <a:cubicBezTo>
                    <a:pt x="178" y="125"/>
                    <a:pt x="155" y="130"/>
                    <a:pt x="120" y="169"/>
                  </a:cubicBezTo>
                  <a:cubicBezTo>
                    <a:pt x="103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4" name="Freeform 73">
              <a:extLst>
                <a:ext uri="{FF2B5EF4-FFF2-40B4-BE49-F238E27FC236}">
                  <a16:creationId xmlns:a16="http://schemas.microsoft.com/office/drawing/2014/main" id="{AE998967-C194-44EB-A332-50C4CEC0B43C}"/>
                </a:ext>
              </a:extLst>
            </p:cNvPr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3900488" y="2641600"/>
              <a:ext cx="12700" cy="104775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5" name="Freeform 74">
              <a:extLst>
                <a:ext uri="{FF2B5EF4-FFF2-40B4-BE49-F238E27FC236}">
                  <a16:creationId xmlns:a16="http://schemas.microsoft.com/office/drawing/2014/main" id="{4BE86C5D-04F0-4611-8BE2-55B66CA44464}"/>
                </a:ext>
              </a:extLst>
            </p:cNvPr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3927475" y="2674938"/>
              <a:ext cx="46038" cy="66675"/>
            </a:xfrm>
            <a:custGeom>
              <a:avLst/>
              <a:gdLst>
                <a:gd name="T0" fmla="*/ 228 w 230"/>
                <a:gd name="T1" fmla="*/ 31 h 323"/>
                <a:gd name="T2" fmla="*/ 230 w 230"/>
                <a:gd name="T3" fmla="*/ 19 h 323"/>
                <a:gd name="T4" fmla="*/ 215 w 230"/>
                <a:gd name="T5" fmla="*/ 6 h 323"/>
                <a:gd name="T6" fmla="*/ 198 w 230"/>
                <a:gd name="T7" fmla="*/ 16 h 323"/>
                <a:gd name="T8" fmla="*/ 191 w 230"/>
                <a:gd name="T9" fmla="*/ 43 h 323"/>
                <a:gd name="T10" fmla="*/ 181 w 230"/>
                <a:gd name="T11" fmla="*/ 83 h 323"/>
                <a:gd name="T12" fmla="*/ 158 w 230"/>
                <a:gd name="T13" fmla="*/ 173 h 323"/>
                <a:gd name="T14" fmla="*/ 102 w 230"/>
                <a:gd name="T15" fmla="*/ 215 h 323"/>
                <a:gd name="T16" fmla="*/ 71 w 230"/>
                <a:gd name="T17" fmla="*/ 175 h 323"/>
                <a:gd name="T18" fmla="*/ 97 w 230"/>
                <a:gd name="T19" fmla="*/ 77 h 323"/>
                <a:gd name="T20" fmla="*/ 107 w 230"/>
                <a:gd name="T21" fmla="*/ 41 h 323"/>
                <a:gd name="T22" fmla="*/ 66 w 230"/>
                <a:gd name="T23" fmla="*/ 0 h 323"/>
                <a:gd name="T24" fmla="*/ 0 w 230"/>
                <a:gd name="T25" fmla="*/ 77 h 323"/>
                <a:gd name="T26" fmla="*/ 6 w 230"/>
                <a:gd name="T27" fmla="*/ 82 h 323"/>
                <a:gd name="T28" fmla="*/ 14 w 230"/>
                <a:gd name="T29" fmla="*/ 73 h 323"/>
                <a:gd name="T30" fmla="*/ 64 w 230"/>
                <a:gd name="T31" fmla="*/ 11 h 323"/>
                <a:gd name="T32" fmla="*/ 77 w 230"/>
                <a:gd name="T33" fmla="*/ 27 h 323"/>
                <a:gd name="T34" fmla="*/ 68 w 230"/>
                <a:gd name="T35" fmla="*/ 62 h 323"/>
                <a:gd name="T36" fmla="*/ 39 w 230"/>
                <a:gd name="T37" fmla="*/ 167 h 323"/>
                <a:gd name="T38" fmla="*/ 100 w 230"/>
                <a:gd name="T39" fmla="*/ 226 h 323"/>
                <a:gd name="T40" fmla="*/ 150 w 230"/>
                <a:gd name="T41" fmla="*/ 204 h 323"/>
                <a:gd name="T42" fmla="*/ 118 w 230"/>
                <a:gd name="T43" fmla="*/ 281 h 323"/>
                <a:gd name="T44" fmla="*/ 63 w 230"/>
                <a:gd name="T45" fmla="*/ 312 h 323"/>
                <a:gd name="T46" fmla="*/ 25 w 230"/>
                <a:gd name="T47" fmla="*/ 291 h 323"/>
                <a:gd name="T48" fmla="*/ 47 w 230"/>
                <a:gd name="T49" fmla="*/ 285 h 323"/>
                <a:gd name="T50" fmla="*/ 57 w 230"/>
                <a:gd name="T51" fmla="*/ 265 h 323"/>
                <a:gd name="T52" fmla="*/ 38 w 230"/>
                <a:gd name="T53" fmla="*/ 247 h 323"/>
                <a:gd name="T54" fmla="*/ 10 w 230"/>
                <a:gd name="T55" fmla="*/ 280 h 323"/>
                <a:gd name="T56" fmla="*/ 63 w 230"/>
                <a:gd name="T57" fmla="*/ 323 h 323"/>
                <a:gd name="T58" fmla="*/ 180 w 230"/>
                <a:gd name="T59" fmla="*/ 221 h 323"/>
                <a:gd name="T60" fmla="*/ 228 w 230"/>
                <a:gd name="T61" fmla="*/ 3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323">
                  <a:moveTo>
                    <a:pt x="228" y="31"/>
                  </a:moveTo>
                  <a:cubicBezTo>
                    <a:pt x="230" y="24"/>
                    <a:pt x="230" y="23"/>
                    <a:pt x="230" y="19"/>
                  </a:cubicBezTo>
                  <a:cubicBezTo>
                    <a:pt x="230" y="10"/>
                    <a:pt x="223" y="6"/>
                    <a:pt x="215" y="6"/>
                  </a:cubicBezTo>
                  <a:cubicBezTo>
                    <a:pt x="210" y="6"/>
                    <a:pt x="202" y="9"/>
                    <a:pt x="198" y="16"/>
                  </a:cubicBezTo>
                  <a:cubicBezTo>
                    <a:pt x="197" y="19"/>
                    <a:pt x="193" y="34"/>
                    <a:pt x="191" y="43"/>
                  </a:cubicBezTo>
                  <a:cubicBezTo>
                    <a:pt x="187" y="56"/>
                    <a:pt x="184" y="70"/>
                    <a:pt x="181" y="83"/>
                  </a:cubicBezTo>
                  <a:lnTo>
                    <a:pt x="158" y="173"/>
                  </a:lnTo>
                  <a:cubicBezTo>
                    <a:pt x="156" y="180"/>
                    <a:pt x="135" y="215"/>
                    <a:pt x="102" y="215"/>
                  </a:cubicBezTo>
                  <a:cubicBezTo>
                    <a:pt x="77" y="215"/>
                    <a:pt x="71" y="193"/>
                    <a:pt x="71" y="175"/>
                  </a:cubicBezTo>
                  <a:cubicBezTo>
                    <a:pt x="71" y="152"/>
                    <a:pt x="80" y="121"/>
                    <a:pt x="97" y="77"/>
                  </a:cubicBezTo>
                  <a:cubicBezTo>
                    <a:pt x="105" y="57"/>
                    <a:pt x="107" y="51"/>
                    <a:pt x="107" y="41"/>
                  </a:cubicBezTo>
                  <a:cubicBezTo>
                    <a:pt x="107" y="19"/>
                    <a:pt x="91" y="0"/>
                    <a:pt x="66" y="0"/>
                  </a:cubicBezTo>
                  <a:cubicBezTo>
                    <a:pt x="18" y="0"/>
                    <a:pt x="0" y="73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1"/>
                    <a:pt x="14" y="73"/>
                  </a:cubicBezTo>
                  <a:cubicBezTo>
                    <a:pt x="27" y="26"/>
                    <a:pt x="47" y="11"/>
                    <a:pt x="64" y="11"/>
                  </a:cubicBezTo>
                  <a:cubicBezTo>
                    <a:pt x="68" y="11"/>
                    <a:pt x="77" y="11"/>
                    <a:pt x="77" y="27"/>
                  </a:cubicBezTo>
                  <a:cubicBezTo>
                    <a:pt x="77" y="40"/>
                    <a:pt x="72" y="53"/>
                    <a:pt x="68" y="62"/>
                  </a:cubicBezTo>
                  <a:cubicBezTo>
                    <a:pt x="48" y="115"/>
                    <a:pt x="39" y="144"/>
                    <a:pt x="39" y="167"/>
                  </a:cubicBezTo>
                  <a:cubicBezTo>
                    <a:pt x="39" y="211"/>
                    <a:pt x="71" y="226"/>
                    <a:pt x="100" y="226"/>
                  </a:cubicBezTo>
                  <a:cubicBezTo>
                    <a:pt x="119" y="226"/>
                    <a:pt x="136" y="218"/>
                    <a:pt x="150" y="204"/>
                  </a:cubicBezTo>
                  <a:cubicBezTo>
                    <a:pt x="144" y="230"/>
                    <a:pt x="138" y="254"/>
                    <a:pt x="118" y="281"/>
                  </a:cubicBezTo>
                  <a:cubicBezTo>
                    <a:pt x="105" y="298"/>
                    <a:pt x="86" y="312"/>
                    <a:pt x="63" y="312"/>
                  </a:cubicBezTo>
                  <a:cubicBezTo>
                    <a:pt x="56" y="312"/>
                    <a:pt x="34" y="311"/>
                    <a:pt x="25" y="291"/>
                  </a:cubicBezTo>
                  <a:cubicBezTo>
                    <a:pt x="33" y="291"/>
                    <a:pt x="40" y="291"/>
                    <a:pt x="47" y="285"/>
                  </a:cubicBezTo>
                  <a:cubicBezTo>
                    <a:pt x="52" y="281"/>
                    <a:pt x="57" y="274"/>
                    <a:pt x="57" y="265"/>
                  </a:cubicBezTo>
                  <a:cubicBezTo>
                    <a:pt x="57" y="249"/>
                    <a:pt x="43" y="247"/>
                    <a:pt x="38" y="247"/>
                  </a:cubicBezTo>
                  <a:cubicBezTo>
                    <a:pt x="27" y="247"/>
                    <a:pt x="10" y="255"/>
                    <a:pt x="10" y="280"/>
                  </a:cubicBezTo>
                  <a:cubicBezTo>
                    <a:pt x="10" y="305"/>
                    <a:pt x="32" y="323"/>
                    <a:pt x="63" y="323"/>
                  </a:cubicBezTo>
                  <a:cubicBezTo>
                    <a:pt x="114" y="323"/>
                    <a:pt x="166" y="278"/>
                    <a:pt x="180" y="221"/>
                  </a:cubicBezTo>
                  <a:lnTo>
                    <a:pt x="228" y="3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6" name="Freeform 75">
              <a:extLst>
                <a:ext uri="{FF2B5EF4-FFF2-40B4-BE49-F238E27FC236}">
                  <a16:creationId xmlns:a16="http://schemas.microsoft.com/office/drawing/2014/main" id="{D3E32A63-8319-4B24-9A9D-4FB600BCBF3E}"/>
                </a:ext>
              </a:extLst>
            </p:cNvPr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3987800" y="2641600"/>
              <a:ext cx="14288" cy="104775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7" name="Freeform 76">
              <a:extLst>
                <a:ext uri="{FF2B5EF4-FFF2-40B4-BE49-F238E27FC236}">
                  <a16:creationId xmlns:a16="http://schemas.microsoft.com/office/drawing/2014/main" id="{21DEB5C5-C0EE-490C-BCF3-9142A1594688}"/>
                </a:ext>
              </a:extLst>
            </p:cNvPr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4006850" y="2674938"/>
              <a:ext cx="52388" cy="46038"/>
            </a:xfrm>
            <a:custGeom>
              <a:avLst/>
              <a:gdLst>
                <a:gd name="T0" fmla="*/ 30 w 271"/>
                <a:gd name="T1" fmla="*/ 191 h 226"/>
                <a:gd name="T2" fmla="*/ 25 w 271"/>
                <a:gd name="T3" fmla="*/ 213 h 226"/>
                <a:gd name="T4" fmla="*/ 40 w 271"/>
                <a:gd name="T5" fmla="*/ 226 h 226"/>
                <a:gd name="T6" fmla="*/ 58 w 271"/>
                <a:gd name="T7" fmla="*/ 212 h 226"/>
                <a:gd name="T8" fmla="*/ 68 w 271"/>
                <a:gd name="T9" fmla="*/ 176 h 226"/>
                <a:gd name="T10" fmla="*/ 79 w 271"/>
                <a:gd name="T11" fmla="*/ 131 h 226"/>
                <a:gd name="T12" fmla="*/ 87 w 271"/>
                <a:gd name="T13" fmla="*/ 97 h 226"/>
                <a:gd name="T14" fmla="*/ 94 w 271"/>
                <a:gd name="T15" fmla="*/ 72 h 226"/>
                <a:gd name="T16" fmla="*/ 175 w 271"/>
                <a:gd name="T17" fmla="*/ 11 h 226"/>
                <a:gd name="T18" fmla="*/ 202 w 271"/>
                <a:gd name="T19" fmla="*/ 46 h 226"/>
                <a:gd name="T20" fmla="*/ 169 w 271"/>
                <a:gd name="T21" fmla="*/ 163 h 226"/>
                <a:gd name="T22" fmla="*/ 164 w 271"/>
                <a:gd name="T23" fmla="*/ 185 h 226"/>
                <a:gd name="T24" fmla="*/ 205 w 271"/>
                <a:gd name="T25" fmla="*/ 226 h 226"/>
                <a:gd name="T26" fmla="*/ 271 w 271"/>
                <a:gd name="T27" fmla="*/ 150 h 226"/>
                <a:gd name="T28" fmla="*/ 265 w 271"/>
                <a:gd name="T29" fmla="*/ 145 h 226"/>
                <a:gd name="T30" fmla="*/ 257 w 271"/>
                <a:gd name="T31" fmla="*/ 154 h 226"/>
                <a:gd name="T32" fmla="*/ 206 w 271"/>
                <a:gd name="T33" fmla="*/ 215 h 226"/>
                <a:gd name="T34" fmla="*/ 194 w 271"/>
                <a:gd name="T35" fmla="*/ 199 h 226"/>
                <a:gd name="T36" fmla="*/ 203 w 271"/>
                <a:gd name="T37" fmla="*/ 164 h 226"/>
                <a:gd name="T38" fmla="*/ 234 w 271"/>
                <a:gd name="T39" fmla="*/ 54 h 226"/>
                <a:gd name="T40" fmla="*/ 176 w 271"/>
                <a:gd name="T41" fmla="*/ 0 h 226"/>
                <a:gd name="T42" fmla="*/ 99 w 271"/>
                <a:gd name="T43" fmla="*/ 44 h 226"/>
                <a:gd name="T44" fmla="*/ 53 w 271"/>
                <a:gd name="T45" fmla="*/ 0 h 226"/>
                <a:gd name="T46" fmla="*/ 15 w 271"/>
                <a:gd name="T47" fmla="*/ 29 h 226"/>
                <a:gd name="T48" fmla="*/ 0 w 271"/>
                <a:gd name="T49" fmla="*/ 77 h 226"/>
                <a:gd name="T50" fmla="*/ 6 w 271"/>
                <a:gd name="T51" fmla="*/ 82 h 226"/>
                <a:gd name="T52" fmla="*/ 15 w 271"/>
                <a:gd name="T53" fmla="*/ 71 h 226"/>
                <a:gd name="T54" fmla="*/ 51 w 271"/>
                <a:gd name="T55" fmla="*/ 11 h 226"/>
                <a:gd name="T56" fmla="*/ 67 w 271"/>
                <a:gd name="T57" fmla="*/ 34 h 226"/>
                <a:gd name="T58" fmla="*/ 59 w 271"/>
                <a:gd name="T59" fmla="*/ 76 h 226"/>
                <a:gd name="T60" fmla="*/ 30 w 271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1" h="226">
                  <a:moveTo>
                    <a:pt x="30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40" y="226"/>
                  </a:cubicBezTo>
                  <a:cubicBezTo>
                    <a:pt x="46" y="226"/>
                    <a:pt x="55" y="222"/>
                    <a:pt x="58" y="212"/>
                  </a:cubicBezTo>
                  <a:cubicBezTo>
                    <a:pt x="59" y="211"/>
                    <a:pt x="65" y="188"/>
                    <a:pt x="68" y="176"/>
                  </a:cubicBezTo>
                  <a:lnTo>
                    <a:pt x="79" y="131"/>
                  </a:lnTo>
                  <a:cubicBezTo>
                    <a:pt x="82" y="120"/>
                    <a:pt x="85" y="109"/>
                    <a:pt x="87" y="97"/>
                  </a:cubicBezTo>
                  <a:cubicBezTo>
                    <a:pt x="89" y="89"/>
                    <a:pt x="93" y="74"/>
                    <a:pt x="94" y="72"/>
                  </a:cubicBezTo>
                  <a:cubicBezTo>
                    <a:pt x="101" y="57"/>
                    <a:pt x="127" y="11"/>
                    <a:pt x="175" y="11"/>
                  </a:cubicBezTo>
                  <a:cubicBezTo>
                    <a:pt x="197" y="11"/>
                    <a:pt x="202" y="30"/>
                    <a:pt x="202" y="46"/>
                  </a:cubicBezTo>
                  <a:cubicBezTo>
                    <a:pt x="202" y="77"/>
                    <a:pt x="177" y="141"/>
                    <a:pt x="169" y="163"/>
                  </a:cubicBezTo>
                  <a:cubicBezTo>
                    <a:pt x="165" y="174"/>
                    <a:pt x="164" y="180"/>
                    <a:pt x="164" y="185"/>
                  </a:cubicBezTo>
                  <a:cubicBezTo>
                    <a:pt x="164" y="209"/>
                    <a:pt x="182" y="226"/>
                    <a:pt x="205" y="226"/>
                  </a:cubicBezTo>
                  <a:cubicBezTo>
                    <a:pt x="252" y="226"/>
                    <a:pt x="271" y="154"/>
                    <a:pt x="271" y="150"/>
                  </a:cubicBezTo>
                  <a:cubicBezTo>
                    <a:pt x="271" y="145"/>
                    <a:pt x="266" y="145"/>
                    <a:pt x="265" y="145"/>
                  </a:cubicBezTo>
                  <a:cubicBezTo>
                    <a:pt x="260" y="145"/>
                    <a:pt x="260" y="146"/>
                    <a:pt x="257" y="154"/>
                  </a:cubicBezTo>
                  <a:cubicBezTo>
                    <a:pt x="247" y="187"/>
                    <a:pt x="231" y="215"/>
                    <a:pt x="206" y="215"/>
                  </a:cubicBezTo>
                  <a:cubicBezTo>
                    <a:pt x="198" y="215"/>
                    <a:pt x="194" y="210"/>
                    <a:pt x="194" y="199"/>
                  </a:cubicBezTo>
                  <a:cubicBezTo>
                    <a:pt x="194" y="186"/>
                    <a:pt x="199" y="175"/>
                    <a:pt x="203" y="164"/>
                  </a:cubicBezTo>
                  <a:cubicBezTo>
                    <a:pt x="213" y="137"/>
                    <a:pt x="234" y="82"/>
                    <a:pt x="234" y="54"/>
                  </a:cubicBezTo>
                  <a:cubicBezTo>
                    <a:pt x="234" y="20"/>
                    <a:pt x="212" y="0"/>
                    <a:pt x="176" y="0"/>
                  </a:cubicBezTo>
                  <a:cubicBezTo>
                    <a:pt x="131" y="0"/>
                    <a:pt x="107" y="32"/>
                    <a:pt x="99" y="44"/>
                  </a:cubicBezTo>
                  <a:cubicBezTo>
                    <a:pt x="96" y="16"/>
                    <a:pt x="76" y="0"/>
                    <a:pt x="53" y="0"/>
                  </a:cubicBezTo>
                  <a:cubicBezTo>
                    <a:pt x="30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2"/>
                    <a:pt x="15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7" y="18"/>
                    <a:pt x="67" y="34"/>
                  </a:cubicBezTo>
                  <a:cubicBezTo>
                    <a:pt x="67" y="45"/>
                    <a:pt x="65" y="50"/>
                    <a:pt x="59" y="76"/>
                  </a:cubicBezTo>
                  <a:lnTo>
                    <a:pt x="30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8" name="Freeform 77">
              <a:extLst>
                <a:ext uri="{FF2B5EF4-FFF2-40B4-BE49-F238E27FC236}">
                  <a16:creationId xmlns:a16="http://schemas.microsoft.com/office/drawing/2014/main" id="{F2CFA7B4-D55B-4B5B-972A-D3AF569E73C7}"/>
                </a:ext>
              </a:extLst>
            </p:cNvPr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4092575" y="2692400"/>
              <a:ext cx="60325" cy="4763"/>
            </a:xfrm>
            <a:custGeom>
              <a:avLst/>
              <a:gdLst>
                <a:gd name="T0" fmla="*/ 287 w 305"/>
                <a:gd name="T1" fmla="*/ 20 h 20"/>
                <a:gd name="T2" fmla="*/ 305 w 305"/>
                <a:gd name="T3" fmla="*/ 10 h 20"/>
                <a:gd name="T4" fmla="*/ 287 w 305"/>
                <a:gd name="T5" fmla="*/ 0 h 20"/>
                <a:gd name="T6" fmla="*/ 17 w 305"/>
                <a:gd name="T7" fmla="*/ 0 h 20"/>
                <a:gd name="T8" fmla="*/ 0 w 305"/>
                <a:gd name="T9" fmla="*/ 10 h 20"/>
                <a:gd name="T10" fmla="*/ 17 w 305"/>
                <a:gd name="T11" fmla="*/ 20 h 20"/>
                <a:gd name="T12" fmla="*/ 287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7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9" name="Freeform 78">
              <a:extLst>
                <a:ext uri="{FF2B5EF4-FFF2-40B4-BE49-F238E27FC236}">
                  <a16:creationId xmlns:a16="http://schemas.microsoft.com/office/drawing/2014/main" id="{9EA4918D-039F-4033-AC75-4FCA14308718}"/>
                </a:ext>
              </a:extLst>
            </p:cNvPr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4187825" y="2647950"/>
              <a:ext cx="44450" cy="73025"/>
            </a:xfrm>
            <a:custGeom>
              <a:avLst/>
              <a:gdLst>
                <a:gd name="T0" fmla="*/ 116 w 226"/>
                <a:gd name="T1" fmla="*/ 5 h 351"/>
                <a:gd name="T2" fmla="*/ 109 w 226"/>
                <a:gd name="T3" fmla="*/ 0 h 351"/>
                <a:gd name="T4" fmla="*/ 48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5 w 226"/>
                <a:gd name="T19" fmla="*/ 351 h 351"/>
                <a:gd name="T20" fmla="*/ 32 w 226"/>
                <a:gd name="T21" fmla="*/ 341 h 351"/>
                <a:gd name="T22" fmla="*/ 59 w 226"/>
                <a:gd name="T23" fmla="*/ 232 h 351"/>
                <a:gd name="T24" fmla="*/ 117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6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80 w 226"/>
                <a:gd name="T61" fmla="*/ 170 h 351"/>
                <a:gd name="T62" fmla="*/ 199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09" y="0"/>
                  </a:cubicBezTo>
                  <a:cubicBezTo>
                    <a:pt x="98" y="0"/>
                    <a:pt x="61" y="4"/>
                    <a:pt x="48" y="5"/>
                  </a:cubicBezTo>
                  <a:cubicBezTo>
                    <a:pt x="44" y="5"/>
                    <a:pt x="39" y="6"/>
                    <a:pt x="39" y="15"/>
                  </a:cubicBezTo>
                  <a:cubicBezTo>
                    <a:pt x="39" y="21"/>
                    <a:pt x="43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1" y="351"/>
                    <a:pt x="29" y="347"/>
                    <a:pt x="32" y="341"/>
                  </a:cubicBezTo>
                  <a:cubicBezTo>
                    <a:pt x="34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5" y="351"/>
                    <a:pt x="188" y="343"/>
                    <a:pt x="199" y="325"/>
                  </a:cubicBezTo>
                  <a:cubicBezTo>
                    <a:pt x="212" y="303"/>
                    <a:pt x="217" y="276"/>
                    <a:pt x="217" y="275"/>
                  </a:cubicBezTo>
                  <a:cubicBezTo>
                    <a:pt x="217" y="270"/>
                    <a:pt x="212" y="270"/>
                    <a:pt x="211" y="270"/>
                  </a:cubicBezTo>
                  <a:cubicBezTo>
                    <a:pt x="206" y="270"/>
                    <a:pt x="206" y="272"/>
                    <a:pt x="204" y="279"/>
                  </a:cubicBezTo>
                  <a:cubicBezTo>
                    <a:pt x="194" y="315"/>
                    <a:pt x="183" y="340"/>
                    <a:pt x="161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19" y="227"/>
                    <a:pt x="77" y="221"/>
                  </a:cubicBezTo>
                  <a:cubicBezTo>
                    <a:pt x="92" y="212"/>
                    <a:pt x="108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5" y="136"/>
                    <a:pt x="196" y="137"/>
                  </a:cubicBezTo>
                  <a:cubicBezTo>
                    <a:pt x="202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80" y="164"/>
                    <a:pt x="180" y="170"/>
                  </a:cubicBezTo>
                  <a:cubicBezTo>
                    <a:pt x="180" y="178"/>
                    <a:pt x="185" y="187"/>
                    <a:pt x="199" y="187"/>
                  </a:cubicBezTo>
                  <a:cubicBezTo>
                    <a:pt x="212" y="187"/>
                    <a:pt x="226" y="176"/>
                    <a:pt x="226" y="157"/>
                  </a:cubicBezTo>
                  <a:cubicBezTo>
                    <a:pt x="226" y="142"/>
                    <a:pt x="214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0" name="Freeform 79">
              <a:extLst>
                <a:ext uri="{FF2B5EF4-FFF2-40B4-BE49-F238E27FC236}">
                  <a16:creationId xmlns:a16="http://schemas.microsoft.com/office/drawing/2014/main" id="{08897EB7-610A-47FE-A9EC-53C7A5B9796F}"/>
                </a:ext>
              </a:extLst>
            </p:cNvPr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4238625" y="2641600"/>
              <a:ext cx="12700" cy="104775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1" name="Freeform 80">
              <a:extLst>
                <a:ext uri="{FF2B5EF4-FFF2-40B4-BE49-F238E27FC236}">
                  <a16:creationId xmlns:a16="http://schemas.microsoft.com/office/drawing/2014/main" id="{33858F1A-B37B-4A9F-98B2-C00542597FAC}"/>
                </a:ext>
              </a:extLst>
            </p:cNvPr>
            <p:cNvSpPr>
              <a:spLocks noEditPoints="1"/>
            </p:cNvSpPr>
            <p:nvPr>
              <p:custDataLst>
                <p:tags r:id="rId93"/>
              </p:custDataLst>
            </p:nvPr>
          </p:nvSpPr>
          <p:spPr bwMode="auto">
            <a:xfrm>
              <a:off x="4271963" y="2674938"/>
              <a:ext cx="11113" cy="65088"/>
            </a:xfrm>
            <a:custGeom>
              <a:avLst/>
              <a:gdLst>
                <a:gd name="T0" fmla="*/ 53 w 54"/>
                <a:gd name="T1" fmla="*/ 26 h 311"/>
                <a:gd name="T2" fmla="*/ 26 w 54"/>
                <a:gd name="T3" fmla="*/ 0 h 311"/>
                <a:gd name="T4" fmla="*/ 0 w 54"/>
                <a:gd name="T5" fmla="*/ 26 h 311"/>
                <a:gd name="T6" fmla="*/ 26 w 54"/>
                <a:gd name="T7" fmla="*/ 53 h 311"/>
                <a:gd name="T8" fmla="*/ 53 w 54"/>
                <a:gd name="T9" fmla="*/ 26 h 311"/>
                <a:gd name="T10" fmla="*/ 43 w 54"/>
                <a:gd name="T11" fmla="*/ 209 h 311"/>
                <a:gd name="T12" fmla="*/ 12 w 54"/>
                <a:gd name="T13" fmla="*/ 299 h 311"/>
                <a:gd name="T14" fmla="*/ 8 w 54"/>
                <a:gd name="T15" fmla="*/ 306 h 311"/>
                <a:gd name="T16" fmla="*/ 13 w 54"/>
                <a:gd name="T17" fmla="*/ 311 h 311"/>
                <a:gd name="T18" fmla="*/ 54 w 54"/>
                <a:gd name="T19" fmla="*/ 213 h 311"/>
                <a:gd name="T20" fmla="*/ 26 w 54"/>
                <a:gd name="T21" fmla="*/ 162 h 311"/>
                <a:gd name="T22" fmla="*/ 0 w 54"/>
                <a:gd name="T23" fmla="*/ 188 h 311"/>
                <a:gd name="T24" fmla="*/ 26 w 54"/>
                <a:gd name="T25" fmla="*/ 215 h 311"/>
                <a:gd name="T26" fmla="*/ 30 w 54"/>
                <a:gd name="T27" fmla="*/ 214 h 311"/>
                <a:gd name="T28" fmla="*/ 43 w 54"/>
                <a:gd name="T29" fmla="*/ 209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311">
                  <a:moveTo>
                    <a:pt x="53" y="26"/>
                  </a:moveTo>
                  <a:cubicBezTo>
                    <a:pt x="53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ubicBezTo>
                    <a:pt x="41" y="53"/>
                    <a:pt x="53" y="41"/>
                    <a:pt x="53" y="26"/>
                  </a:cubicBezTo>
                  <a:close/>
                  <a:moveTo>
                    <a:pt x="43" y="209"/>
                  </a:moveTo>
                  <a:cubicBezTo>
                    <a:pt x="43" y="223"/>
                    <a:pt x="43" y="262"/>
                    <a:pt x="12" y="299"/>
                  </a:cubicBezTo>
                  <a:cubicBezTo>
                    <a:pt x="8" y="303"/>
                    <a:pt x="8" y="304"/>
                    <a:pt x="8" y="306"/>
                  </a:cubicBezTo>
                  <a:cubicBezTo>
                    <a:pt x="8" y="309"/>
                    <a:pt x="11" y="311"/>
                    <a:pt x="13" y="311"/>
                  </a:cubicBezTo>
                  <a:cubicBezTo>
                    <a:pt x="18" y="311"/>
                    <a:pt x="54" y="271"/>
                    <a:pt x="54" y="213"/>
                  </a:cubicBezTo>
                  <a:cubicBezTo>
                    <a:pt x="54" y="199"/>
                    <a:pt x="53" y="162"/>
                    <a:pt x="26" y="162"/>
                  </a:cubicBezTo>
                  <a:cubicBezTo>
                    <a:pt x="9" y="162"/>
                    <a:pt x="0" y="175"/>
                    <a:pt x="0" y="188"/>
                  </a:cubicBezTo>
                  <a:cubicBezTo>
                    <a:pt x="0" y="201"/>
                    <a:pt x="9" y="215"/>
                    <a:pt x="26" y="215"/>
                  </a:cubicBezTo>
                  <a:cubicBezTo>
                    <a:pt x="29" y="215"/>
                    <a:pt x="30" y="215"/>
                    <a:pt x="30" y="214"/>
                  </a:cubicBezTo>
                  <a:cubicBezTo>
                    <a:pt x="34" y="214"/>
                    <a:pt x="39" y="213"/>
                    <a:pt x="43" y="20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2" name="Freeform 81">
              <a:extLst>
                <a:ext uri="{FF2B5EF4-FFF2-40B4-BE49-F238E27FC236}">
                  <a16:creationId xmlns:a16="http://schemas.microsoft.com/office/drawing/2014/main" id="{35CFBBF5-36EA-47F4-AD16-07D447AED33D}"/>
                </a:ext>
              </a:extLst>
            </p:cNvPr>
            <p:cNvSpPr>
              <a:spLocks noEditPoints="1"/>
            </p:cNvSpPr>
            <p:nvPr>
              <p:custDataLst>
                <p:tags r:id="rId94"/>
              </p:custDataLst>
            </p:nvPr>
          </p:nvSpPr>
          <p:spPr bwMode="auto">
            <a:xfrm>
              <a:off x="4311650" y="2674938"/>
              <a:ext cx="44450" cy="46038"/>
            </a:xfrm>
            <a:custGeom>
              <a:avLst/>
              <a:gdLst>
                <a:gd name="T0" fmla="*/ 166 w 229"/>
                <a:gd name="T1" fmla="*/ 32 h 226"/>
                <a:gd name="T2" fmla="*/ 120 w 229"/>
                <a:gd name="T3" fmla="*/ 0 h 226"/>
                <a:gd name="T4" fmla="*/ 0 w 229"/>
                <a:gd name="T5" fmla="*/ 147 h 226"/>
                <a:gd name="T6" fmla="*/ 67 w 229"/>
                <a:gd name="T7" fmla="*/ 226 h 226"/>
                <a:gd name="T8" fmla="*/ 131 w 229"/>
                <a:gd name="T9" fmla="*/ 189 h 226"/>
                <a:gd name="T10" fmla="*/ 177 w 229"/>
                <a:gd name="T11" fmla="*/ 226 h 226"/>
                <a:gd name="T12" fmla="*/ 214 w 229"/>
                <a:gd name="T13" fmla="*/ 199 h 226"/>
                <a:gd name="T14" fmla="*/ 229 w 229"/>
                <a:gd name="T15" fmla="*/ 150 h 226"/>
                <a:gd name="T16" fmla="*/ 223 w 229"/>
                <a:gd name="T17" fmla="*/ 145 h 226"/>
                <a:gd name="T18" fmla="*/ 216 w 229"/>
                <a:gd name="T19" fmla="*/ 154 h 226"/>
                <a:gd name="T20" fmla="*/ 178 w 229"/>
                <a:gd name="T21" fmla="*/ 215 h 226"/>
                <a:gd name="T22" fmla="*/ 163 w 229"/>
                <a:gd name="T23" fmla="*/ 192 h 226"/>
                <a:gd name="T24" fmla="*/ 169 w 229"/>
                <a:gd name="T25" fmla="*/ 156 h 226"/>
                <a:gd name="T26" fmla="*/ 180 w 229"/>
                <a:gd name="T27" fmla="*/ 111 h 226"/>
                <a:gd name="T28" fmla="*/ 198 w 229"/>
                <a:gd name="T29" fmla="*/ 41 h 226"/>
                <a:gd name="T30" fmla="*/ 202 w 229"/>
                <a:gd name="T31" fmla="*/ 24 h 226"/>
                <a:gd name="T32" fmla="*/ 187 w 229"/>
                <a:gd name="T33" fmla="*/ 10 h 226"/>
                <a:gd name="T34" fmla="*/ 166 w 229"/>
                <a:gd name="T35" fmla="*/ 32 h 226"/>
                <a:gd name="T36" fmla="*/ 134 w 229"/>
                <a:gd name="T37" fmla="*/ 162 h 226"/>
                <a:gd name="T38" fmla="*/ 124 w 229"/>
                <a:gd name="T39" fmla="*/ 180 h 226"/>
                <a:gd name="T40" fmla="*/ 68 w 229"/>
                <a:gd name="T41" fmla="*/ 215 h 226"/>
                <a:gd name="T42" fmla="*/ 36 w 229"/>
                <a:gd name="T43" fmla="*/ 169 h 226"/>
                <a:gd name="T44" fmla="*/ 63 w 229"/>
                <a:gd name="T45" fmla="*/ 59 h 226"/>
                <a:gd name="T46" fmla="*/ 121 w 229"/>
                <a:gd name="T47" fmla="*/ 11 h 226"/>
                <a:gd name="T48" fmla="*/ 160 w 229"/>
                <a:gd name="T49" fmla="*/ 55 h 226"/>
                <a:gd name="T50" fmla="*/ 159 w 229"/>
                <a:gd name="T51" fmla="*/ 64 h 226"/>
                <a:gd name="T52" fmla="*/ 134 w 229"/>
                <a:gd name="T53" fmla="*/ 16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9" h="226">
                  <a:moveTo>
                    <a:pt x="166" y="32"/>
                  </a:moveTo>
                  <a:cubicBezTo>
                    <a:pt x="157" y="14"/>
                    <a:pt x="143" y="0"/>
                    <a:pt x="120" y="0"/>
                  </a:cubicBezTo>
                  <a:cubicBezTo>
                    <a:pt x="62" y="0"/>
                    <a:pt x="0" y="74"/>
                    <a:pt x="0" y="147"/>
                  </a:cubicBezTo>
                  <a:cubicBezTo>
                    <a:pt x="0" y="193"/>
                    <a:pt x="28" y="226"/>
                    <a:pt x="67" y="226"/>
                  </a:cubicBezTo>
                  <a:cubicBezTo>
                    <a:pt x="77" y="226"/>
                    <a:pt x="102" y="224"/>
                    <a:pt x="131" y="189"/>
                  </a:cubicBezTo>
                  <a:cubicBezTo>
                    <a:pt x="135" y="210"/>
                    <a:pt x="153" y="226"/>
                    <a:pt x="177" y="226"/>
                  </a:cubicBezTo>
                  <a:cubicBezTo>
                    <a:pt x="194" y="226"/>
                    <a:pt x="206" y="215"/>
                    <a:pt x="214" y="199"/>
                  </a:cubicBezTo>
                  <a:cubicBezTo>
                    <a:pt x="222" y="181"/>
                    <a:pt x="229" y="151"/>
                    <a:pt x="229" y="150"/>
                  </a:cubicBezTo>
                  <a:cubicBezTo>
                    <a:pt x="229" y="145"/>
                    <a:pt x="224" y="145"/>
                    <a:pt x="223" y="145"/>
                  </a:cubicBezTo>
                  <a:cubicBezTo>
                    <a:pt x="218" y="145"/>
                    <a:pt x="217" y="147"/>
                    <a:pt x="216" y="154"/>
                  </a:cubicBezTo>
                  <a:cubicBezTo>
                    <a:pt x="207" y="186"/>
                    <a:pt x="198" y="215"/>
                    <a:pt x="178" y="215"/>
                  </a:cubicBezTo>
                  <a:cubicBezTo>
                    <a:pt x="164" y="215"/>
                    <a:pt x="163" y="202"/>
                    <a:pt x="163" y="192"/>
                  </a:cubicBezTo>
                  <a:cubicBezTo>
                    <a:pt x="163" y="181"/>
                    <a:pt x="164" y="178"/>
                    <a:pt x="169" y="156"/>
                  </a:cubicBezTo>
                  <a:cubicBezTo>
                    <a:pt x="175" y="135"/>
                    <a:pt x="176" y="130"/>
                    <a:pt x="180" y="111"/>
                  </a:cubicBezTo>
                  <a:lnTo>
                    <a:pt x="198" y="41"/>
                  </a:lnTo>
                  <a:cubicBezTo>
                    <a:pt x="202" y="27"/>
                    <a:pt x="202" y="26"/>
                    <a:pt x="202" y="24"/>
                  </a:cubicBezTo>
                  <a:cubicBezTo>
                    <a:pt x="202" y="15"/>
                    <a:pt x="196" y="10"/>
                    <a:pt x="187" y="10"/>
                  </a:cubicBezTo>
                  <a:cubicBezTo>
                    <a:pt x="175" y="10"/>
                    <a:pt x="168" y="21"/>
                    <a:pt x="166" y="32"/>
                  </a:cubicBezTo>
                  <a:close/>
                  <a:moveTo>
                    <a:pt x="134" y="162"/>
                  </a:moveTo>
                  <a:cubicBezTo>
                    <a:pt x="131" y="171"/>
                    <a:pt x="131" y="172"/>
                    <a:pt x="124" y="180"/>
                  </a:cubicBezTo>
                  <a:cubicBezTo>
                    <a:pt x="102" y="207"/>
                    <a:pt x="82" y="215"/>
                    <a:pt x="68" y="215"/>
                  </a:cubicBezTo>
                  <a:cubicBezTo>
                    <a:pt x="43" y="215"/>
                    <a:pt x="36" y="188"/>
                    <a:pt x="36" y="169"/>
                  </a:cubicBezTo>
                  <a:cubicBezTo>
                    <a:pt x="36" y="144"/>
                    <a:pt x="52" y="82"/>
                    <a:pt x="63" y="59"/>
                  </a:cubicBezTo>
                  <a:cubicBezTo>
                    <a:pt x="79" y="30"/>
                    <a:pt x="101" y="11"/>
                    <a:pt x="121" y="11"/>
                  </a:cubicBezTo>
                  <a:cubicBezTo>
                    <a:pt x="153" y="11"/>
                    <a:pt x="160" y="52"/>
                    <a:pt x="160" y="55"/>
                  </a:cubicBezTo>
                  <a:cubicBezTo>
                    <a:pt x="160" y="58"/>
                    <a:pt x="159" y="61"/>
                    <a:pt x="159" y="64"/>
                  </a:cubicBezTo>
                  <a:lnTo>
                    <a:pt x="134" y="162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3" name="Freeform 82">
              <a:extLst>
                <a:ext uri="{FF2B5EF4-FFF2-40B4-BE49-F238E27FC236}">
                  <a16:creationId xmlns:a16="http://schemas.microsoft.com/office/drawing/2014/main" id="{8D9D3612-3E00-4F2E-9F4D-8A9FAF675ECA}"/>
                </a:ext>
              </a:extLst>
            </p:cNvPr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4370388" y="2641600"/>
              <a:ext cx="14288" cy="104775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19 w 68"/>
                <a:gd name="T5" fmla="*/ 479 h 499"/>
                <a:gd name="T6" fmla="*/ 19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19" y="479"/>
                  </a:lnTo>
                  <a:lnTo>
                    <a:pt x="19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4" name="Freeform 83">
              <a:extLst>
                <a:ext uri="{FF2B5EF4-FFF2-40B4-BE49-F238E27FC236}">
                  <a16:creationId xmlns:a16="http://schemas.microsoft.com/office/drawing/2014/main" id="{0E661DE2-450A-46B1-B75E-4BAD070676D5}"/>
                </a:ext>
              </a:extLst>
            </p:cNvPr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4391025" y="2647950"/>
              <a:ext cx="44450" cy="73025"/>
            </a:xfrm>
            <a:custGeom>
              <a:avLst/>
              <a:gdLst>
                <a:gd name="T0" fmla="*/ 115 w 226"/>
                <a:gd name="T1" fmla="*/ 5 h 351"/>
                <a:gd name="T2" fmla="*/ 109 w 226"/>
                <a:gd name="T3" fmla="*/ 0 h 351"/>
                <a:gd name="T4" fmla="*/ 48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5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4 w 226"/>
                <a:gd name="T19" fmla="*/ 351 h 351"/>
                <a:gd name="T20" fmla="*/ 31 w 226"/>
                <a:gd name="T21" fmla="*/ 341 h 351"/>
                <a:gd name="T22" fmla="*/ 59 w 226"/>
                <a:gd name="T23" fmla="*/ 232 h 351"/>
                <a:gd name="T24" fmla="*/ 117 w 226"/>
                <a:gd name="T25" fmla="*/ 274 h 351"/>
                <a:gd name="T26" fmla="*/ 115 w 226"/>
                <a:gd name="T27" fmla="*/ 285 h 351"/>
                <a:gd name="T28" fmla="*/ 113 w 226"/>
                <a:gd name="T29" fmla="*/ 302 h 351"/>
                <a:gd name="T30" fmla="*/ 159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0 w 226"/>
                <a:gd name="T41" fmla="*/ 340 h 351"/>
                <a:gd name="T42" fmla="*/ 144 w 226"/>
                <a:gd name="T43" fmla="*/ 317 h 351"/>
                <a:gd name="T44" fmla="*/ 148 w 226"/>
                <a:gd name="T45" fmla="*/ 289 h 351"/>
                <a:gd name="T46" fmla="*/ 150 w 226"/>
                <a:gd name="T47" fmla="*/ 274 h 351"/>
                <a:gd name="T48" fmla="*/ 76 w 226"/>
                <a:gd name="T49" fmla="*/ 221 h 351"/>
                <a:gd name="T50" fmla="*/ 119 w 226"/>
                <a:gd name="T51" fmla="*/ 184 h 351"/>
                <a:gd name="T52" fmla="*/ 191 w 226"/>
                <a:gd name="T53" fmla="*/ 136 h 351"/>
                <a:gd name="T54" fmla="*/ 195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79 w 226"/>
                <a:gd name="T61" fmla="*/ 170 h 351"/>
                <a:gd name="T62" fmla="*/ 198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3 w 226"/>
                <a:gd name="T71" fmla="*/ 216 h 351"/>
                <a:gd name="T72" fmla="*/ 115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5" y="5"/>
                  </a:moveTo>
                  <a:cubicBezTo>
                    <a:pt x="115" y="5"/>
                    <a:pt x="115" y="0"/>
                    <a:pt x="109" y="0"/>
                  </a:cubicBezTo>
                  <a:cubicBezTo>
                    <a:pt x="97" y="0"/>
                    <a:pt x="61" y="4"/>
                    <a:pt x="48" y="5"/>
                  </a:cubicBezTo>
                  <a:cubicBezTo>
                    <a:pt x="44" y="5"/>
                    <a:pt x="39" y="6"/>
                    <a:pt x="39" y="15"/>
                  </a:cubicBezTo>
                  <a:cubicBezTo>
                    <a:pt x="39" y="21"/>
                    <a:pt x="43" y="21"/>
                    <a:pt x="51" y="21"/>
                  </a:cubicBezTo>
                  <a:cubicBezTo>
                    <a:pt x="74" y="21"/>
                    <a:pt x="75" y="24"/>
                    <a:pt x="75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4" y="351"/>
                  </a:cubicBezTo>
                  <a:cubicBezTo>
                    <a:pt x="21" y="351"/>
                    <a:pt x="28" y="347"/>
                    <a:pt x="31" y="341"/>
                  </a:cubicBezTo>
                  <a:cubicBezTo>
                    <a:pt x="34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5" y="285"/>
                  </a:cubicBezTo>
                  <a:cubicBezTo>
                    <a:pt x="114" y="291"/>
                    <a:pt x="113" y="297"/>
                    <a:pt x="113" y="302"/>
                  </a:cubicBezTo>
                  <a:cubicBezTo>
                    <a:pt x="113" y="331"/>
                    <a:pt x="133" y="351"/>
                    <a:pt x="159" y="351"/>
                  </a:cubicBezTo>
                  <a:cubicBezTo>
                    <a:pt x="174" y="351"/>
                    <a:pt x="188" y="343"/>
                    <a:pt x="199" y="325"/>
                  </a:cubicBezTo>
                  <a:cubicBezTo>
                    <a:pt x="211" y="303"/>
                    <a:pt x="217" y="276"/>
                    <a:pt x="217" y="275"/>
                  </a:cubicBezTo>
                  <a:cubicBezTo>
                    <a:pt x="217" y="270"/>
                    <a:pt x="212" y="270"/>
                    <a:pt x="211" y="270"/>
                  </a:cubicBezTo>
                  <a:cubicBezTo>
                    <a:pt x="206" y="270"/>
                    <a:pt x="205" y="272"/>
                    <a:pt x="204" y="279"/>
                  </a:cubicBezTo>
                  <a:cubicBezTo>
                    <a:pt x="194" y="315"/>
                    <a:pt x="182" y="340"/>
                    <a:pt x="160" y="340"/>
                  </a:cubicBezTo>
                  <a:cubicBezTo>
                    <a:pt x="151" y="340"/>
                    <a:pt x="144" y="335"/>
                    <a:pt x="144" y="317"/>
                  </a:cubicBezTo>
                  <a:cubicBezTo>
                    <a:pt x="144" y="308"/>
                    <a:pt x="146" y="297"/>
                    <a:pt x="148" y="289"/>
                  </a:cubicBezTo>
                  <a:cubicBezTo>
                    <a:pt x="150" y="281"/>
                    <a:pt x="150" y="279"/>
                    <a:pt x="150" y="274"/>
                  </a:cubicBezTo>
                  <a:cubicBezTo>
                    <a:pt x="150" y="241"/>
                    <a:pt x="119" y="227"/>
                    <a:pt x="76" y="221"/>
                  </a:cubicBezTo>
                  <a:cubicBezTo>
                    <a:pt x="92" y="212"/>
                    <a:pt x="108" y="196"/>
                    <a:pt x="119" y="184"/>
                  </a:cubicBezTo>
                  <a:cubicBezTo>
                    <a:pt x="143" y="158"/>
                    <a:pt x="166" y="136"/>
                    <a:pt x="191" y="136"/>
                  </a:cubicBezTo>
                  <a:cubicBezTo>
                    <a:pt x="194" y="136"/>
                    <a:pt x="194" y="136"/>
                    <a:pt x="195" y="137"/>
                  </a:cubicBezTo>
                  <a:cubicBezTo>
                    <a:pt x="201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79" y="164"/>
                    <a:pt x="179" y="170"/>
                  </a:cubicBezTo>
                  <a:cubicBezTo>
                    <a:pt x="179" y="178"/>
                    <a:pt x="185" y="187"/>
                    <a:pt x="198" y="187"/>
                  </a:cubicBezTo>
                  <a:cubicBezTo>
                    <a:pt x="211" y="187"/>
                    <a:pt x="226" y="176"/>
                    <a:pt x="226" y="157"/>
                  </a:cubicBezTo>
                  <a:cubicBezTo>
                    <a:pt x="226" y="142"/>
                    <a:pt x="214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2" y="208"/>
                    <a:pt x="63" y="216"/>
                  </a:cubicBezTo>
                  <a:lnTo>
                    <a:pt x="115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5" name="Freeform 84">
              <a:extLst>
                <a:ext uri="{FF2B5EF4-FFF2-40B4-BE49-F238E27FC236}">
                  <a16:creationId xmlns:a16="http://schemas.microsoft.com/office/drawing/2014/main" id="{55746B31-6632-4521-81E7-46B9A03E70EB}"/>
                </a:ext>
              </a:extLst>
            </p:cNvPr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4441825" y="2641600"/>
              <a:ext cx="14288" cy="104775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6" name="Freeform 85">
              <a:extLst>
                <a:ext uri="{FF2B5EF4-FFF2-40B4-BE49-F238E27FC236}">
                  <a16:creationId xmlns:a16="http://schemas.microsoft.com/office/drawing/2014/main" id="{62F39229-0532-49FA-9C8D-986DDE5426A5}"/>
                </a:ext>
              </a:extLst>
            </p:cNvPr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4475163" y="2709863"/>
              <a:ext cx="12700" cy="30163"/>
            </a:xfrm>
            <a:custGeom>
              <a:avLst/>
              <a:gdLst>
                <a:gd name="T0" fmla="*/ 59 w 59"/>
                <a:gd name="T1" fmla="*/ 52 h 149"/>
                <a:gd name="T2" fmla="*/ 27 w 59"/>
                <a:gd name="T3" fmla="*/ 0 h 149"/>
                <a:gd name="T4" fmla="*/ 0 w 59"/>
                <a:gd name="T5" fmla="*/ 26 h 149"/>
                <a:gd name="T6" fmla="*/ 27 w 59"/>
                <a:gd name="T7" fmla="*/ 53 h 149"/>
                <a:gd name="T8" fmla="*/ 44 w 59"/>
                <a:gd name="T9" fmla="*/ 46 h 149"/>
                <a:gd name="T10" fmla="*/ 47 w 59"/>
                <a:gd name="T11" fmla="*/ 45 h 149"/>
                <a:gd name="T12" fmla="*/ 48 w 59"/>
                <a:gd name="T13" fmla="*/ 52 h 149"/>
                <a:gd name="T14" fmla="*/ 14 w 59"/>
                <a:gd name="T15" fmla="*/ 136 h 149"/>
                <a:gd name="T16" fmla="*/ 8 w 59"/>
                <a:gd name="T17" fmla="*/ 144 h 149"/>
                <a:gd name="T18" fmla="*/ 13 w 59"/>
                <a:gd name="T19" fmla="*/ 149 h 149"/>
                <a:gd name="T20" fmla="*/ 59 w 59"/>
                <a:gd name="T21" fmla="*/ 5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49">
                  <a:moveTo>
                    <a:pt x="59" y="52"/>
                  </a:moveTo>
                  <a:cubicBezTo>
                    <a:pt x="59" y="19"/>
                    <a:pt x="46" y="0"/>
                    <a:pt x="27" y="0"/>
                  </a:cubicBezTo>
                  <a:cubicBezTo>
                    <a:pt x="10" y="0"/>
                    <a:pt x="0" y="12"/>
                    <a:pt x="0" y="26"/>
                  </a:cubicBezTo>
                  <a:cubicBezTo>
                    <a:pt x="0" y="40"/>
                    <a:pt x="10" y="53"/>
                    <a:pt x="27" y="53"/>
                  </a:cubicBezTo>
                  <a:cubicBezTo>
                    <a:pt x="33" y="53"/>
                    <a:pt x="39" y="51"/>
                    <a:pt x="44" y="46"/>
                  </a:cubicBezTo>
                  <a:cubicBezTo>
                    <a:pt x="46" y="45"/>
                    <a:pt x="46" y="45"/>
                    <a:pt x="47" y="45"/>
                  </a:cubicBezTo>
                  <a:cubicBezTo>
                    <a:pt x="47" y="45"/>
                    <a:pt x="48" y="45"/>
                    <a:pt x="48" y="52"/>
                  </a:cubicBezTo>
                  <a:cubicBezTo>
                    <a:pt x="48" y="89"/>
                    <a:pt x="30" y="119"/>
                    <a:pt x="14" y="136"/>
                  </a:cubicBezTo>
                  <a:cubicBezTo>
                    <a:pt x="8" y="141"/>
                    <a:pt x="8" y="142"/>
                    <a:pt x="8" y="144"/>
                  </a:cubicBezTo>
                  <a:cubicBezTo>
                    <a:pt x="8" y="147"/>
                    <a:pt x="11" y="149"/>
                    <a:pt x="13" y="149"/>
                  </a:cubicBezTo>
                  <a:cubicBezTo>
                    <a:pt x="19" y="149"/>
                    <a:pt x="59" y="111"/>
                    <a:pt x="59" y="52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7" name="Freeform 86">
              <a:extLst>
                <a:ext uri="{FF2B5EF4-FFF2-40B4-BE49-F238E27FC236}">
                  <a16:creationId xmlns:a16="http://schemas.microsoft.com/office/drawing/2014/main" id="{6FACAA7E-4DB5-4591-9ECF-693D482CA467}"/>
                </a:ext>
              </a:extLst>
            </p:cNvPr>
            <p:cNvSpPr>
              <a:spLocks noEditPoints="1"/>
            </p:cNvSpPr>
            <p:nvPr>
              <p:custDataLst>
                <p:tags r:id="rId99"/>
              </p:custDataLst>
            </p:nvPr>
          </p:nvSpPr>
          <p:spPr bwMode="auto">
            <a:xfrm>
              <a:off x="4516438" y="2647950"/>
              <a:ext cx="34925" cy="73025"/>
            </a:xfrm>
            <a:custGeom>
              <a:avLst/>
              <a:gdLst>
                <a:gd name="T0" fmla="*/ 95 w 183"/>
                <a:gd name="T1" fmla="*/ 5 h 351"/>
                <a:gd name="T2" fmla="*/ 89 w 183"/>
                <a:gd name="T3" fmla="*/ 0 h 351"/>
                <a:gd name="T4" fmla="*/ 28 w 183"/>
                <a:gd name="T5" fmla="*/ 5 h 351"/>
                <a:gd name="T6" fmla="*/ 18 w 183"/>
                <a:gd name="T7" fmla="*/ 15 h 351"/>
                <a:gd name="T8" fmla="*/ 30 w 183"/>
                <a:gd name="T9" fmla="*/ 21 h 351"/>
                <a:gd name="T10" fmla="*/ 55 w 183"/>
                <a:gd name="T11" fmla="*/ 29 h 351"/>
                <a:gd name="T12" fmla="*/ 48 w 183"/>
                <a:gd name="T13" fmla="*/ 60 h 351"/>
                <a:gd name="T14" fmla="*/ 8 w 183"/>
                <a:gd name="T15" fmla="*/ 223 h 351"/>
                <a:gd name="T16" fmla="*/ 0 w 183"/>
                <a:gd name="T17" fmla="*/ 273 h 351"/>
                <a:gd name="T18" fmla="*/ 63 w 183"/>
                <a:gd name="T19" fmla="*/ 351 h 351"/>
                <a:gd name="T20" fmla="*/ 183 w 183"/>
                <a:gd name="T21" fmla="*/ 205 h 351"/>
                <a:gd name="T22" fmla="*/ 117 w 183"/>
                <a:gd name="T23" fmla="*/ 125 h 351"/>
                <a:gd name="T24" fmla="*/ 58 w 183"/>
                <a:gd name="T25" fmla="*/ 155 h 351"/>
                <a:gd name="T26" fmla="*/ 95 w 183"/>
                <a:gd name="T27" fmla="*/ 5 h 351"/>
                <a:gd name="T28" fmla="*/ 48 w 183"/>
                <a:gd name="T29" fmla="*/ 194 h 351"/>
                <a:gd name="T30" fmla="*/ 56 w 183"/>
                <a:gd name="T31" fmla="*/ 176 h 351"/>
                <a:gd name="T32" fmla="*/ 116 w 183"/>
                <a:gd name="T33" fmla="*/ 136 h 351"/>
                <a:gd name="T34" fmla="*/ 147 w 183"/>
                <a:gd name="T35" fmla="*/ 183 h 351"/>
                <a:gd name="T36" fmla="*/ 122 w 183"/>
                <a:gd name="T37" fmla="*/ 289 h 351"/>
                <a:gd name="T38" fmla="*/ 63 w 183"/>
                <a:gd name="T39" fmla="*/ 340 h 351"/>
                <a:gd name="T40" fmla="*/ 29 w 183"/>
                <a:gd name="T41" fmla="*/ 290 h 351"/>
                <a:gd name="T42" fmla="*/ 37 w 183"/>
                <a:gd name="T43" fmla="*/ 240 h 351"/>
                <a:gd name="T44" fmla="*/ 48 w 183"/>
                <a:gd name="T45" fmla="*/ 19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3" h="351">
                  <a:moveTo>
                    <a:pt x="95" y="5"/>
                  </a:moveTo>
                  <a:cubicBezTo>
                    <a:pt x="95" y="5"/>
                    <a:pt x="95" y="0"/>
                    <a:pt x="89" y="0"/>
                  </a:cubicBezTo>
                  <a:cubicBezTo>
                    <a:pt x="77" y="0"/>
                    <a:pt x="41" y="4"/>
                    <a:pt x="28" y="5"/>
                  </a:cubicBezTo>
                  <a:cubicBezTo>
                    <a:pt x="24" y="5"/>
                    <a:pt x="18" y="6"/>
                    <a:pt x="18" y="15"/>
                  </a:cubicBezTo>
                  <a:cubicBezTo>
                    <a:pt x="18" y="21"/>
                    <a:pt x="23" y="21"/>
                    <a:pt x="30" y="21"/>
                  </a:cubicBezTo>
                  <a:cubicBezTo>
                    <a:pt x="54" y="21"/>
                    <a:pt x="55" y="24"/>
                    <a:pt x="55" y="29"/>
                  </a:cubicBezTo>
                  <a:cubicBezTo>
                    <a:pt x="55" y="33"/>
                    <a:pt x="51" y="50"/>
                    <a:pt x="48" y="60"/>
                  </a:cubicBezTo>
                  <a:lnTo>
                    <a:pt x="8" y="223"/>
                  </a:lnTo>
                  <a:cubicBezTo>
                    <a:pt x="2" y="248"/>
                    <a:pt x="0" y="256"/>
                    <a:pt x="0" y="273"/>
                  </a:cubicBezTo>
                  <a:cubicBezTo>
                    <a:pt x="0" y="320"/>
                    <a:pt x="26" y="351"/>
                    <a:pt x="63" y="351"/>
                  </a:cubicBezTo>
                  <a:cubicBezTo>
                    <a:pt x="122" y="351"/>
                    <a:pt x="183" y="277"/>
                    <a:pt x="183" y="205"/>
                  </a:cubicBezTo>
                  <a:cubicBezTo>
                    <a:pt x="183" y="160"/>
                    <a:pt x="157" y="125"/>
                    <a:pt x="117" y="125"/>
                  </a:cubicBezTo>
                  <a:cubicBezTo>
                    <a:pt x="94" y="125"/>
                    <a:pt x="73" y="140"/>
                    <a:pt x="58" y="155"/>
                  </a:cubicBezTo>
                  <a:lnTo>
                    <a:pt x="95" y="5"/>
                  </a:lnTo>
                  <a:close/>
                  <a:moveTo>
                    <a:pt x="48" y="194"/>
                  </a:moveTo>
                  <a:cubicBezTo>
                    <a:pt x="51" y="183"/>
                    <a:pt x="51" y="182"/>
                    <a:pt x="56" y="176"/>
                  </a:cubicBezTo>
                  <a:cubicBezTo>
                    <a:pt x="80" y="144"/>
                    <a:pt x="103" y="136"/>
                    <a:pt x="116" y="136"/>
                  </a:cubicBezTo>
                  <a:cubicBezTo>
                    <a:pt x="134" y="136"/>
                    <a:pt x="147" y="151"/>
                    <a:pt x="147" y="183"/>
                  </a:cubicBezTo>
                  <a:cubicBezTo>
                    <a:pt x="147" y="213"/>
                    <a:pt x="131" y="270"/>
                    <a:pt x="122" y="289"/>
                  </a:cubicBezTo>
                  <a:cubicBezTo>
                    <a:pt x="105" y="322"/>
                    <a:pt x="82" y="340"/>
                    <a:pt x="63" y="340"/>
                  </a:cubicBezTo>
                  <a:cubicBezTo>
                    <a:pt x="46" y="340"/>
                    <a:pt x="29" y="327"/>
                    <a:pt x="29" y="290"/>
                  </a:cubicBezTo>
                  <a:cubicBezTo>
                    <a:pt x="29" y="281"/>
                    <a:pt x="29" y="271"/>
                    <a:pt x="37" y="240"/>
                  </a:cubicBezTo>
                  <a:lnTo>
                    <a:pt x="48" y="1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8" name="Freeform 87">
              <a:extLst>
                <a:ext uri="{FF2B5EF4-FFF2-40B4-BE49-F238E27FC236}">
                  <a16:creationId xmlns:a16="http://schemas.microsoft.com/office/drawing/2014/main" id="{8B4C195F-CDE7-4D6D-8E5C-14E208E5E5AC}"/>
                </a:ext>
              </a:extLst>
            </p:cNvPr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4564063" y="2641600"/>
              <a:ext cx="14288" cy="104775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99" name="Freeform 88">
              <a:extLst>
                <a:ext uri="{FF2B5EF4-FFF2-40B4-BE49-F238E27FC236}">
                  <a16:creationId xmlns:a16="http://schemas.microsoft.com/office/drawing/2014/main" id="{2D2F88D6-499C-4589-861C-1CED8EB3C02F}"/>
                </a:ext>
              </a:extLst>
            </p:cNvPr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4586288" y="2647950"/>
              <a:ext cx="44450" cy="73025"/>
            </a:xfrm>
            <a:custGeom>
              <a:avLst/>
              <a:gdLst>
                <a:gd name="T0" fmla="*/ 115 w 225"/>
                <a:gd name="T1" fmla="*/ 5 h 351"/>
                <a:gd name="T2" fmla="*/ 109 w 225"/>
                <a:gd name="T3" fmla="*/ 0 h 351"/>
                <a:gd name="T4" fmla="*/ 48 w 225"/>
                <a:gd name="T5" fmla="*/ 5 h 351"/>
                <a:gd name="T6" fmla="*/ 38 w 225"/>
                <a:gd name="T7" fmla="*/ 15 h 351"/>
                <a:gd name="T8" fmla="*/ 50 w 225"/>
                <a:gd name="T9" fmla="*/ 21 h 351"/>
                <a:gd name="T10" fmla="*/ 75 w 225"/>
                <a:gd name="T11" fmla="*/ 29 h 351"/>
                <a:gd name="T12" fmla="*/ 74 w 225"/>
                <a:gd name="T13" fmla="*/ 39 h 351"/>
                <a:gd name="T14" fmla="*/ 2 w 225"/>
                <a:gd name="T15" fmla="*/ 326 h 351"/>
                <a:gd name="T16" fmla="*/ 0 w 225"/>
                <a:gd name="T17" fmla="*/ 337 h 351"/>
                <a:gd name="T18" fmla="*/ 14 w 225"/>
                <a:gd name="T19" fmla="*/ 351 h 351"/>
                <a:gd name="T20" fmla="*/ 31 w 225"/>
                <a:gd name="T21" fmla="*/ 341 h 351"/>
                <a:gd name="T22" fmla="*/ 59 w 225"/>
                <a:gd name="T23" fmla="*/ 232 h 351"/>
                <a:gd name="T24" fmla="*/ 117 w 225"/>
                <a:gd name="T25" fmla="*/ 274 h 351"/>
                <a:gd name="T26" fmla="*/ 115 w 225"/>
                <a:gd name="T27" fmla="*/ 285 h 351"/>
                <a:gd name="T28" fmla="*/ 113 w 225"/>
                <a:gd name="T29" fmla="*/ 302 h 351"/>
                <a:gd name="T30" fmla="*/ 159 w 225"/>
                <a:gd name="T31" fmla="*/ 351 h 351"/>
                <a:gd name="T32" fmla="*/ 198 w 225"/>
                <a:gd name="T33" fmla="*/ 325 h 351"/>
                <a:gd name="T34" fmla="*/ 216 w 225"/>
                <a:gd name="T35" fmla="*/ 275 h 351"/>
                <a:gd name="T36" fmla="*/ 210 w 225"/>
                <a:gd name="T37" fmla="*/ 270 h 351"/>
                <a:gd name="T38" fmla="*/ 203 w 225"/>
                <a:gd name="T39" fmla="*/ 279 h 351"/>
                <a:gd name="T40" fmla="*/ 160 w 225"/>
                <a:gd name="T41" fmla="*/ 340 h 351"/>
                <a:gd name="T42" fmla="*/ 144 w 225"/>
                <a:gd name="T43" fmla="*/ 317 h 351"/>
                <a:gd name="T44" fmla="*/ 148 w 225"/>
                <a:gd name="T45" fmla="*/ 289 h 351"/>
                <a:gd name="T46" fmla="*/ 150 w 225"/>
                <a:gd name="T47" fmla="*/ 274 h 351"/>
                <a:gd name="T48" fmla="*/ 76 w 225"/>
                <a:gd name="T49" fmla="*/ 221 h 351"/>
                <a:gd name="T50" fmla="*/ 119 w 225"/>
                <a:gd name="T51" fmla="*/ 184 h 351"/>
                <a:gd name="T52" fmla="*/ 191 w 225"/>
                <a:gd name="T53" fmla="*/ 136 h 351"/>
                <a:gd name="T54" fmla="*/ 195 w 225"/>
                <a:gd name="T55" fmla="*/ 137 h 351"/>
                <a:gd name="T56" fmla="*/ 205 w 225"/>
                <a:gd name="T57" fmla="*/ 141 h 351"/>
                <a:gd name="T58" fmla="*/ 207 w 225"/>
                <a:gd name="T59" fmla="*/ 143 h 351"/>
                <a:gd name="T60" fmla="*/ 179 w 225"/>
                <a:gd name="T61" fmla="*/ 170 h 351"/>
                <a:gd name="T62" fmla="*/ 198 w 225"/>
                <a:gd name="T63" fmla="*/ 187 h 351"/>
                <a:gd name="T64" fmla="*/ 225 w 225"/>
                <a:gd name="T65" fmla="*/ 157 h 351"/>
                <a:gd name="T66" fmla="*/ 191 w 225"/>
                <a:gd name="T67" fmla="*/ 125 h 351"/>
                <a:gd name="T68" fmla="*/ 119 w 225"/>
                <a:gd name="T69" fmla="*/ 169 h 351"/>
                <a:gd name="T70" fmla="*/ 63 w 225"/>
                <a:gd name="T71" fmla="*/ 216 h 351"/>
                <a:gd name="T72" fmla="*/ 115 w 225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5" h="351">
                  <a:moveTo>
                    <a:pt x="115" y="5"/>
                  </a:moveTo>
                  <a:cubicBezTo>
                    <a:pt x="115" y="5"/>
                    <a:pt x="115" y="0"/>
                    <a:pt x="109" y="0"/>
                  </a:cubicBezTo>
                  <a:cubicBezTo>
                    <a:pt x="97" y="0"/>
                    <a:pt x="61" y="4"/>
                    <a:pt x="48" y="5"/>
                  </a:cubicBezTo>
                  <a:cubicBezTo>
                    <a:pt x="44" y="5"/>
                    <a:pt x="38" y="6"/>
                    <a:pt x="38" y="15"/>
                  </a:cubicBezTo>
                  <a:cubicBezTo>
                    <a:pt x="38" y="21"/>
                    <a:pt x="43" y="21"/>
                    <a:pt x="50" y="21"/>
                  </a:cubicBezTo>
                  <a:cubicBezTo>
                    <a:pt x="74" y="21"/>
                    <a:pt x="75" y="24"/>
                    <a:pt x="75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9" y="351"/>
                    <a:pt x="14" y="351"/>
                  </a:cubicBezTo>
                  <a:cubicBezTo>
                    <a:pt x="20" y="351"/>
                    <a:pt x="28" y="347"/>
                    <a:pt x="31" y="341"/>
                  </a:cubicBezTo>
                  <a:cubicBezTo>
                    <a:pt x="33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5" y="285"/>
                  </a:cubicBezTo>
                  <a:cubicBezTo>
                    <a:pt x="114" y="291"/>
                    <a:pt x="113" y="297"/>
                    <a:pt x="113" y="302"/>
                  </a:cubicBezTo>
                  <a:cubicBezTo>
                    <a:pt x="113" y="331"/>
                    <a:pt x="133" y="351"/>
                    <a:pt x="159" y="351"/>
                  </a:cubicBezTo>
                  <a:cubicBezTo>
                    <a:pt x="174" y="351"/>
                    <a:pt x="187" y="343"/>
                    <a:pt x="198" y="325"/>
                  </a:cubicBezTo>
                  <a:cubicBezTo>
                    <a:pt x="211" y="303"/>
                    <a:pt x="216" y="276"/>
                    <a:pt x="216" y="275"/>
                  </a:cubicBezTo>
                  <a:cubicBezTo>
                    <a:pt x="216" y="270"/>
                    <a:pt x="212" y="270"/>
                    <a:pt x="210" y="270"/>
                  </a:cubicBezTo>
                  <a:cubicBezTo>
                    <a:pt x="205" y="270"/>
                    <a:pt x="205" y="272"/>
                    <a:pt x="203" y="279"/>
                  </a:cubicBezTo>
                  <a:cubicBezTo>
                    <a:pt x="193" y="315"/>
                    <a:pt x="182" y="340"/>
                    <a:pt x="160" y="340"/>
                  </a:cubicBezTo>
                  <a:cubicBezTo>
                    <a:pt x="151" y="340"/>
                    <a:pt x="144" y="335"/>
                    <a:pt x="144" y="317"/>
                  </a:cubicBezTo>
                  <a:cubicBezTo>
                    <a:pt x="144" y="308"/>
                    <a:pt x="146" y="297"/>
                    <a:pt x="148" y="289"/>
                  </a:cubicBezTo>
                  <a:cubicBezTo>
                    <a:pt x="150" y="281"/>
                    <a:pt x="150" y="279"/>
                    <a:pt x="150" y="274"/>
                  </a:cubicBezTo>
                  <a:cubicBezTo>
                    <a:pt x="150" y="241"/>
                    <a:pt x="119" y="227"/>
                    <a:pt x="76" y="221"/>
                  </a:cubicBezTo>
                  <a:cubicBezTo>
                    <a:pt x="92" y="212"/>
                    <a:pt x="108" y="196"/>
                    <a:pt x="119" y="184"/>
                  </a:cubicBezTo>
                  <a:cubicBezTo>
                    <a:pt x="143" y="158"/>
                    <a:pt x="166" y="136"/>
                    <a:pt x="191" y="136"/>
                  </a:cubicBezTo>
                  <a:cubicBezTo>
                    <a:pt x="193" y="136"/>
                    <a:pt x="194" y="136"/>
                    <a:pt x="195" y="137"/>
                  </a:cubicBezTo>
                  <a:cubicBezTo>
                    <a:pt x="201" y="138"/>
                    <a:pt x="202" y="138"/>
                    <a:pt x="205" y="141"/>
                  </a:cubicBezTo>
                  <a:cubicBezTo>
                    <a:pt x="206" y="141"/>
                    <a:pt x="206" y="142"/>
                    <a:pt x="207" y="143"/>
                  </a:cubicBezTo>
                  <a:cubicBezTo>
                    <a:pt x="184" y="144"/>
                    <a:pt x="179" y="164"/>
                    <a:pt x="179" y="170"/>
                  </a:cubicBezTo>
                  <a:cubicBezTo>
                    <a:pt x="179" y="178"/>
                    <a:pt x="185" y="187"/>
                    <a:pt x="198" y="187"/>
                  </a:cubicBezTo>
                  <a:cubicBezTo>
                    <a:pt x="211" y="187"/>
                    <a:pt x="225" y="176"/>
                    <a:pt x="225" y="157"/>
                  </a:cubicBezTo>
                  <a:cubicBezTo>
                    <a:pt x="225" y="142"/>
                    <a:pt x="214" y="125"/>
                    <a:pt x="191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2" y="208"/>
                    <a:pt x="63" y="216"/>
                  </a:cubicBezTo>
                  <a:lnTo>
                    <a:pt x="115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0" name="Freeform 89">
              <a:extLst>
                <a:ext uri="{FF2B5EF4-FFF2-40B4-BE49-F238E27FC236}">
                  <a16:creationId xmlns:a16="http://schemas.microsoft.com/office/drawing/2014/main" id="{C226449B-1463-46BD-829F-E65CC6856460}"/>
                </a:ext>
              </a:extLst>
            </p:cNvPr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4637088" y="2641600"/>
              <a:ext cx="12700" cy="104775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1" name="Freeform 90">
              <a:extLst>
                <a:ext uri="{FF2B5EF4-FFF2-40B4-BE49-F238E27FC236}">
                  <a16:creationId xmlns:a16="http://schemas.microsoft.com/office/drawing/2014/main" id="{E3B8DED5-83E2-4B5B-8421-6B90357789C8}"/>
                </a:ext>
              </a:extLst>
            </p:cNvPr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4697413" y="2663825"/>
              <a:ext cx="49213" cy="60325"/>
            </a:xfrm>
            <a:custGeom>
              <a:avLst/>
              <a:gdLst>
                <a:gd name="T0" fmla="*/ 232 w 250"/>
                <a:gd name="T1" fmla="*/ 154 h 289"/>
                <a:gd name="T2" fmla="*/ 250 w 250"/>
                <a:gd name="T3" fmla="*/ 144 h 289"/>
                <a:gd name="T4" fmla="*/ 232 w 250"/>
                <a:gd name="T5" fmla="*/ 134 h 289"/>
                <a:gd name="T6" fmla="*/ 21 w 250"/>
                <a:gd name="T7" fmla="*/ 134 h 289"/>
                <a:gd name="T8" fmla="*/ 154 w 250"/>
                <a:gd name="T9" fmla="*/ 20 h 289"/>
                <a:gd name="T10" fmla="*/ 232 w 250"/>
                <a:gd name="T11" fmla="*/ 20 h 289"/>
                <a:gd name="T12" fmla="*/ 250 w 250"/>
                <a:gd name="T13" fmla="*/ 10 h 289"/>
                <a:gd name="T14" fmla="*/ 232 w 250"/>
                <a:gd name="T15" fmla="*/ 0 h 289"/>
                <a:gd name="T16" fmla="*/ 153 w 250"/>
                <a:gd name="T17" fmla="*/ 0 h 289"/>
                <a:gd name="T18" fmla="*/ 0 w 250"/>
                <a:gd name="T19" fmla="*/ 144 h 289"/>
                <a:gd name="T20" fmla="*/ 153 w 250"/>
                <a:gd name="T21" fmla="*/ 289 h 289"/>
                <a:gd name="T22" fmla="*/ 232 w 250"/>
                <a:gd name="T23" fmla="*/ 289 h 289"/>
                <a:gd name="T24" fmla="*/ 250 w 250"/>
                <a:gd name="T25" fmla="*/ 279 h 289"/>
                <a:gd name="T26" fmla="*/ 232 w 250"/>
                <a:gd name="T27" fmla="*/ 269 h 289"/>
                <a:gd name="T28" fmla="*/ 154 w 250"/>
                <a:gd name="T29" fmla="*/ 269 h 289"/>
                <a:gd name="T30" fmla="*/ 21 w 250"/>
                <a:gd name="T31" fmla="*/ 154 h 289"/>
                <a:gd name="T32" fmla="*/ 232 w 250"/>
                <a:gd name="T33" fmla="*/ 15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0" h="289">
                  <a:moveTo>
                    <a:pt x="232" y="154"/>
                  </a:moveTo>
                  <a:cubicBezTo>
                    <a:pt x="241" y="154"/>
                    <a:pt x="250" y="154"/>
                    <a:pt x="250" y="144"/>
                  </a:cubicBezTo>
                  <a:cubicBezTo>
                    <a:pt x="250" y="134"/>
                    <a:pt x="241" y="134"/>
                    <a:pt x="232" y="134"/>
                  </a:cubicBezTo>
                  <a:lnTo>
                    <a:pt x="21" y="134"/>
                  </a:lnTo>
                  <a:cubicBezTo>
                    <a:pt x="27" y="67"/>
                    <a:pt x="84" y="20"/>
                    <a:pt x="154" y="20"/>
                  </a:cubicBezTo>
                  <a:lnTo>
                    <a:pt x="232" y="20"/>
                  </a:lnTo>
                  <a:cubicBezTo>
                    <a:pt x="241" y="20"/>
                    <a:pt x="250" y="20"/>
                    <a:pt x="250" y="10"/>
                  </a:cubicBezTo>
                  <a:cubicBezTo>
                    <a:pt x="250" y="0"/>
                    <a:pt x="241" y="0"/>
                    <a:pt x="232" y="0"/>
                  </a:cubicBezTo>
                  <a:lnTo>
                    <a:pt x="153" y="0"/>
                  </a:lnTo>
                  <a:cubicBezTo>
                    <a:pt x="68" y="0"/>
                    <a:pt x="0" y="64"/>
                    <a:pt x="0" y="144"/>
                  </a:cubicBezTo>
                  <a:cubicBezTo>
                    <a:pt x="0" y="224"/>
                    <a:pt x="68" y="289"/>
                    <a:pt x="153" y="289"/>
                  </a:cubicBezTo>
                  <a:lnTo>
                    <a:pt x="232" y="289"/>
                  </a:lnTo>
                  <a:cubicBezTo>
                    <a:pt x="241" y="289"/>
                    <a:pt x="250" y="289"/>
                    <a:pt x="250" y="279"/>
                  </a:cubicBezTo>
                  <a:cubicBezTo>
                    <a:pt x="250" y="269"/>
                    <a:pt x="241" y="269"/>
                    <a:pt x="232" y="269"/>
                  </a:cubicBezTo>
                  <a:lnTo>
                    <a:pt x="154" y="269"/>
                  </a:lnTo>
                  <a:cubicBezTo>
                    <a:pt x="84" y="269"/>
                    <a:pt x="27" y="221"/>
                    <a:pt x="21" y="154"/>
                  </a:cubicBezTo>
                  <a:lnTo>
                    <a:pt x="232" y="15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02" name="Freeform 91">
              <a:extLst>
                <a:ext uri="{FF2B5EF4-FFF2-40B4-BE49-F238E27FC236}">
                  <a16:creationId xmlns:a16="http://schemas.microsoft.com/office/drawing/2014/main" id="{45D2965B-A5FA-4D19-B61B-9FAE73E3A991}"/>
                </a:ext>
              </a:extLst>
            </p:cNvPr>
            <p:cNvSpPr>
              <a:spLocks noEditPoints="1"/>
            </p:cNvSpPr>
            <p:nvPr>
              <p:custDataLst>
                <p:tags r:id="rId104"/>
              </p:custDataLst>
            </p:nvPr>
          </p:nvSpPr>
          <p:spPr bwMode="auto">
            <a:xfrm>
              <a:off x="4784725" y="2649538"/>
              <a:ext cx="71438" cy="73025"/>
            </a:xfrm>
            <a:custGeom>
              <a:avLst/>
              <a:gdLst>
                <a:gd name="T0" fmla="*/ 166 w 356"/>
                <a:gd name="T1" fmla="*/ 35 h 352"/>
                <a:gd name="T2" fmla="*/ 180 w 356"/>
                <a:gd name="T3" fmla="*/ 16 h 352"/>
                <a:gd name="T4" fmla="*/ 211 w 356"/>
                <a:gd name="T5" fmla="*/ 16 h 352"/>
                <a:gd name="T6" fmla="*/ 302 w 356"/>
                <a:gd name="T7" fmla="*/ 65 h 352"/>
                <a:gd name="T8" fmla="*/ 274 w 356"/>
                <a:gd name="T9" fmla="*/ 136 h 352"/>
                <a:gd name="T10" fmla="*/ 190 w 356"/>
                <a:gd name="T11" fmla="*/ 165 h 352"/>
                <a:gd name="T12" fmla="*/ 134 w 356"/>
                <a:gd name="T13" fmla="*/ 165 h 352"/>
                <a:gd name="T14" fmla="*/ 166 w 356"/>
                <a:gd name="T15" fmla="*/ 35 h 352"/>
                <a:gd name="T16" fmla="*/ 238 w 356"/>
                <a:gd name="T17" fmla="*/ 171 h 352"/>
                <a:gd name="T18" fmla="*/ 348 w 356"/>
                <a:gd name="T19" fmla="*/ 75 h 352"/>
                <a:gd name="T20" fmla="*/ 238 w 356"/>
                <a:gd name="T21" fmla="*/ 0 h 352"/>
                <a:gd name="T22" fmla="*/ 96 w 356"/>
                <a:gd name="T23" fmla="*/ 0 h 352"/>
                <a:gd name="T24" fmla="*/ 81 w 356"/>
                <a:gd name="T25" fmla="*/ 10 h 352"/>
                <a:gd name="T26" fmla="*/ 95 w 356"/>
                <a:gd name="T27" fmla="*/ 16 h 352"/>
                <a:gd name="T28" fmla="*/ 114 w 356"/>
                <a:gd name="T29" fmla="*/ 17 h 352"/>
                <a:gd name="T30" fmla="*/ 128 w 356"/>
                <a:gd name="T31" fmla="*/ 25 h 352"/>
                <a:gd name="T32" fmla="*/ 126 w 356"/>
                <a:gd name="T33" fmla="*/ 34 h 352"/>
                <a:gd name="T34" fmla="*/ 59 w 356"/>
                <a:gd name="T35" fmla="*/ 302 h 352"/>
                <a:gd name="T36" fmla="*/ 13 w 356"/>
                <a:gd name="T37" fmla="*/ 325 h 352"/>
                <a:gd name="T38" fmla="*/ 0 w 356"/>
                <a:gd name="T39" fmla="*/ 335 h 352"/>
                <a:gd name="T40" fmla="*/ 7 w 356"/>
                <a:gd name="T41" fmla="*/ 341 h 352"/>
                <a:gd name="T42" fmla="*/ 70 w 356"/>
                <a:gd name="T43" fmla="*/ 339 h 352"/>
                <a:gd name="T44" fmla="*/ 133 w 356"/>
                <a:gd name="T45" fmla="*/ 341 h 352"/>
                <a:gd name="T46" fmla="*/ 143 w 356"/>
                <a:gd name="T47" fmla="*/ 331 h 352"/>
                <a:gd name="T48" fmla="*/ 129 w 356"/>
                <a:gd name="T49" fmla="*/ 325 h 352"/>
                <a:gd name="T50" fmla="*/ 97 w 356"/>
                <a:gd name="T51" fmla="*/ 316 h 352"/>
                <a:gd name="T52" fmla="*/ 98 w 356"/>
                <a:gd name="T53" fmla="*/ 308 h 352"/>
                <a:gd name="T54" fmla="*/ 131 w 356"/>
                <a:gd name="T55" fmla="*/ 176 h 352"/>
                <a:gd name="T56" fmla="*/ 190 w 356"/>
                <a:gd name="T57" fmla="*/ 176 h 352"/>
                <a:gd name="T58" fmla="*/ 245 w 356"/>
                <a:gd name="T59" fmla="*/ 221 h 352"/>
                <a:gd name="T60" fmla="*/ 238 w 356"/>
                <a:gd name="T61" fmla="*/ 256 h 352"/>
                <a:gd name="T62" fmla="*/ 230 w 356"/>
                <a:gd name="T63" fmla="*/ 298 h 352"/>
                <a:gd name="T64" fmla="*/ 296 w 356"/>
                <a:gd name="T65" fmla="*/ 352 h 352"/>
                <a:gd name="T66" fmla="*/ 356 w 356"/>
                <a:gd name="T67" fmla="*/ 295 h 352"/>
                <a:gd name="T68" fmla="*/ 350 w 356"/>
                <a:gd name="T69" fmla="*/ 289 h 352"/>
                <a:gd name="T70" fmla="*/ 343 w 356"/>
                <a:gd name="T71" fmla="*/ 296 h 352"/>
                <a:gd name="T72" fmla="*/ 298 w 356"/>
                <a:gd name="T73" fmla="*/ 341 h 352"/>
                <a:gd name="T74" fmla="*/ 278 w 356"/>
                <a:gd name="T75" fmla="*/ 310 h 352"/>
                <a:gd name="T76" fmla="*/ 283 w 356"/>
                <a:gd name="T77" fmla="*/ 254 h 352"/>
                <a:gd name="T78" fmla="*/ 285 w 356"/>
                <a:gd name="T79" fmla="*/ 230 h 352"/>
                <a:gd name="T80" fmla="*/ 238 w 356"/>
                <a:gd name="T81" fmla="*/ 17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6" h="352">
                  <a:moveTo>
                    <a:pt x="166" y="35"/>
                  </a:moveTo>
                  <a:cubicBezTo>
                    <a:pt x="169" y="23"/>
                    <a:pt x="171" y="18"/>
                    <a:pt x="180" y="16"/>
                  </a:cubicBezTo>
                  <a:cubicBezTo>
                    <a:pt x="185" y="16"/>
                    <a:pt x="201" y="16"/>
                    <a:pt x="211" y="16"/>
                  </a:cubicBezTo>
                  <a:cubicBezTo>
                    <a:pt x="246" y="16"/>
                    <a:pt x="302" y="16"/>
                    <a:pt x="302" y="65"/>
                  </a:cubicBezTo>
                  <a:cubicBezTo>
                    <a:pt x="302" y="82"/>
                    <a:pt x="294" y="117"/>
                    <a:pt x="274" y="136"/>
                  </a:cubicBezTo>
                  <a:cubicBezTo>
                    <a:pt x="261" y="149"/>
                    <a:pt x="235" y="165"/>
                    <a:pt x="190" y="165"/>
                  </a:cubicBezTo>
                  <a:lnTo>
                    <a:pt x="134" y="165"/>
                  </a:lnTo>
                  <a:lnTo>
                    <a:pt x="166" y="35"/>
                  </a:lnTo>
                  <a:close/>
                  <a:moveTo>
                    <a:pt x="238" y="171"/>
                  </a:moveTo>
                  <a:cubicBezTo>
                    <a:pt x="289" y="160"/>
                    <a:pt x="348" y="125"/>
                    <a:pt x="348" y="75"/>
                  </a:cubicBezTo>
                  <a:cubicBezTo>
                    <a:pt x="348" y="32"/>
                    <a:pt x="303" y="0"/>
                    <a:pt x="238" y="0"/>
                  </a:cubicBezTo>
                  <a:lnTo>
                    <a:pt x="96" y="0"/>
                  </a:lnTo>
                  <a:cubicBezTo>
                    <a:pt x="86" y="0"/>
                    <a:pt x="81" y="0"/>
                    <a:pt x="81" y="10"/>
                  </a:cubicBezTo>
                  <a:cubicBezTo>
                    <a:pt x="81" y="16"/>
                    <a:pt x="86" y="16"/>
                    <a:pt x="95" y="16"/>
                  </a:cubicBezTo>
                  <a:cubicBezTo>
                    <a:pt x="96" y="16"/>
                    <a:pt x="106" y="16"/>
                    <a:pt x="114" y="17"/>
                  </a:cubicBezTo>
                  <a:cubicBezTo>
                    <a:pt x="123" y="18"/>
                    <a:pt x="128" y="18"/>
                    <a:pt x="128" y="25"/>
                  </a:cubicBezTo>
                  <a:cubicBezTo>
                    <a:pt x="128" y="27"/>
                    <a:pt x="127" y="28"/>
                    <a:pt x="126" y="34"/>
                  </a:cubicBezTo>
                  <a:lnTo>
                    <a:pt x="59" y="302"/>
                  </a:lnTo>
                  <a:cubicBezTo>
                    <a:pt x="54" y="321"/>
                    <a:pt x="53" y="325"/>
                    <a:pt x="13" y="325"/>
                  </a:cubicBezTo>
                  <a:cubicBezTo>
                    <a:pt x="4" y="325"/>
                    <a:pt x="0" y="325"/>
                    <a:pt x="0" y="335"/>
                  </a:cubicBezTo>
                  <a:cubicBezTo>
                    <a:pt x="0" y="341"/>
                    <a:pt x="6" y="341"/>
                    <a:pt x="7" y="341"/>
                  </a:cubicBezTo>
                  <a:cubicBezTo>
                    <a:pt x="21" y="341"/>
                    <a:pt x="56" y="339"/>
                    <a:pt x="70" y="339"/>
                  </a:cubicBezTo>
                  <a:cubicBezTo>
                    <a:pt x="84" y="339"/>
                    <a:pt x="119" y="341"/>
                    <a:pt x="133" y="341"/>
                  </a:cubicBezTo>
                  <a:cubicBezTo>
                    <a:pt x="137" y="341"/>
                    <a:pt x="143" y="341"/>
                    <a:pt x="143" y="331"/>
                  </a:cubicBezTo>
                  <a:cubicBezTo>
                    <a:pt x="143" y="325"/>
                    <a:pt x="139" y="325"/>
                    <a:pt x="129" y="325"/>
                  </a:cubicBezTo>
                  <a:cubicBezTo>
                    <a:pt x="111" y="325"/>
                    <a:pt x="97" y="325"/>
                    <a:pt x="97" y="316"/>
                  </a:cubicBezTo>
                  <a:cubicBezTo>
                    <a:pt x="97" y="313"/>
                    <a:pt x="98" y="311"/>
                    <a:pt x="98" y="308"/>
                  </a:cubicBezTo>
                  <a:lnTo>
                    <a:pt x="131" y="176"/>
                  </a:lnTo>
                  <a:lnTo>
                    <a:pt x="190" y="176"/>
                  </a:lnTo>
                  <a:cubicBezTo>
                    <a:pt x="236" y="176"/>
                    <a:pt x="245" y="204"/>
                    <a:pt x="245" y="221"/>
                  </a:cubicBezTo>
                  <a:cubicBezTo>
                    <a:pt x="245" y="229"/>
                    <a:pt x="241" y="244"/>
                    <a:pt x="238" y="256"/>
                  </a:cubicBezTo>
                  <a:cubicBezTo>
                    <a:pt x="234" y="270"/>
                    <a:pt x="230" y="288"/>
                    <a:pt x="230" y="298"/>
                  </a:cubicBezTo>
                  <a:cubicBezTo>
                    <a:pt x="230" y="352"/>
                    <a:pt x="290" y="352"/>
                    <a:pt x="296" y="352"/>
                  </a:cubicBezTo>
                  <a:cubicBezTo>
                    <a:pt x="338" y="352"/>
                    <a:pt x="356" y="301"/>
                    <a:pt x="356" y="295"/>
                  </a:cubicBezTo>
                  <a:cubicBezTo>
                    <a:pt x="356" y="289"/>
                    <a:pt x="350" y="289"/>
                    <a:pt x="350" y="289"/>
                  </a:cubicBezTo>
                  <a:cubicBezTo>
                    <a:pt x="345" y="289"/>
                    <a:pt x="344" y="292"/>
                    <a:pt x="343" y="296"/>
                  </a:cubicBezTo>
                  <a:cubicBezTo>
                    <a:pt x="331" y="332"/>
                    <a:pt x="310" y="341"/>
                    <a:pt x="298" y="341"/>
                  </a:cubicBezTo>
                  <a:cubicBezTo>
                    <a:pt x="282" y="341"/>
                    <a:pt x="278" y="330"/>
                    <a:pt x="278" y="310"/>
                  </a:cubicBezTo>
                  <a:cubicBezTo>
                    <a:pt x="278" y="295"/>
                    <a:pt x="281" y="270"/>
                    <a:pt x="283" y="254"/>
                  </a:cubicBezTo>
                  <a:cubicBezTo>
                    <a:pt x="284" y="247"/>
                    <a:pt x="285" y="237"/>
                    <a:pt x="285" y="230"/>
                  </a:cubicBezTo>
                  <a:cubicBezTo>
                    <a:pt x="285" y="192"/>
                    <a:pt x="252" y="176"/>
                    <a:pt x="238" y="171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sp>
        <p:nvSpPr>
          <p:cNvPr id="105" name="Nadpis 1">
            <a:extLst>
              <a:ext uri="{FF2B5EF4-FFF2-40B4-BE49-F238E27FC236}">
                <a16:creationId xmlns:a16="http://schemas.microsoft.com/office/drawing/2014/main" id="{D43D558C-004E-472B-87C5-2747253E2167}"/>
              </a:ext>
            </a:extLst>
          </p:cNvPr>
          <p:cNvSpPr txBox="1">
            <a:spLocks/>
          </p:cNvSpPr>
          <p:nvPr/>
        </p:nvSpPr>
        <p:spPr>
          <a:xfrm>
            <a:off x="5418768" y="667800"/>
            <a:ext cx="3398249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1600" b="1" dirty="0"/>
              <a:t>Obecné schéma struktury LTI systémů</a:t>
            </a:r>
          </a:p>
        </p:txBody>
      </p:sp>
      <p:grpSp>
        <p:nvGrpSpPr>
          <p:cNvPr id="167" name="Skupina 166" descr="\documentclass{article}&#10;\usepackage{amsmath}&#10;\pagestyle{empty}&#10;\begin{document}&#10;&#10;\begin{equation*}&#10;\begin{aligned}&#10;x[-M], x[-M+1], x[-M+2], ... x[-1], y[-N], y[-N+1],...y[-1]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CEE78838-D19B-401C-B254-6EA4BFC837AC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513769" y="4164659"/>
            <a:ext cx="4346556" cy="180079"/>
            <a:chOff x="2540000" y="2540000"/>
            <a:chExt cx="2797175" cy="115888"/>
          </a:xfrm>
        </p:grpSpPr>
        <p:sp>
          <p:nvSpPr>
            <p:cNvPr id="113" name="Freeform 98">
              <a:extLst>
                <a:ext uri="{FF2B5EF4-FFF2-40B4-BE49-F238E27FC236}">
                  <a16:creationId xmlns:a16="http://schemas.microsoft.com/office/drawing/2014/main" id="{044EECB0-6F26-4562-9EB1-89B1185D1BC9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2540000" y="2574925"/>
              <a:ext cx="49213" cy="52388"/>
            </a:xfrm>
            <a:custGeom>
              <a:avLst/>
              <a:gdLst>
                <a:gd name="T0" fmla="*/ 152 w 248"/>
                <a:gd name="T1" fmla="*/ 70 h 226"/>
                <a:gd name="T2" fmla="*/ 201 w 248"/>
                <a:gd name="T3" fmla="*/ 11 h 226"/>
                <a:gd name="T4" fmla="*/ 226 w 248"/>
                <a:gd name="T5" fmla="*/ 17 h 226"/>
                <a:gd name="T6" fmla="*/ 202 w 248"/>
                <a:gd name="T7" fmla="*/ 44 h 226"/>
                <a:gd name="T8" fmla="*/ 221 w 248"/>
                <a:gd name="T9" fmla="*/ 62 h 226"/>
                <a:gd name="T10" fmla="*/ 248 w 248"/>
                <a:gd name="T11" fmla="*/ 33 h 226"/>
                <a:gd name="T12" fmla="*/ 202 w 248"/>
                <a:gd name="T13" fmla="*/ 0 h 226"/>
                <a:gd name="T14" fmla="*/ 149 w 248"/>
                <a:gd name="T15" fmla="*/ 38 h 226"/>
                <a:gd name="T16" fmla="*/ 95 w 248"/>
                <a:gd name="T17" fmla="*/ 0 h 226"/>
                <a:gd name="T18" fmla="*/ 15 w 248"/>
                <a:gd name="T19" fmla="*/ 76 h 226"/>
                <a:gd name="T20" fmla="*/ 21 w 248"/>
                <a:gd name="T21" fmla="*/ 81 h 226"/>
                <a:gd name="T22" fmla="*/ 28 w 248"/>
                <a:gd name="T23" fmla="*/ 76 h 226"/>
                <a:gd name="T24" fmla="*/ 95 w 248"/>
                <a:gd name="T25" fmla="*/ 11 h 226"/>
                <a:gd name="T26" fmla="*/ 121 w 248"/>
                <a:gd name="T27" fmla="*/ 44 h 226"/>
                <a:gd name="T28" fmla="*/ 95 w 248"/>
                <a:gd name="T29" fmla="*/ 163 h 226"/>
                <a:gd name="T30" fmla="*/ 47 w 248"/>
                <a:gd name="T31" fmla="*/ 215 h 226"/>
                <a:gd name="T32" fmla="*/ 22 w 248"/>
                <a:gd name="T33" fmla="*/ 208 h 226"/>
                <a:gd name="T34" fmla="*/ 46 w 248"/>
                <a:gd name="T35" fmla="*/ 181 h 226"/>
                <a:gd name="T36" fmla="*/ 27 w 248"/>
                <a:gd name="T37" fmla="*/ 164 h 226"/>
                <a:gd name="T38" fmla="*/ 0 w 248"/>
                <a:gd name="T39" fmla="*/ 193 h 226"/>
                <a:gd name="T40" fmla="*/ 47 w 248"/>
                <a:gd name="T41" fmla="*/ 226 h 226"/>
                <a:gd name="T42" fmla="*/ 99 w 248"/>
                <a:gd name="T43" fmla="*/ 188 h 226"/>
                <a:gd name="T44" fmla="*/ 153 w 248"/>
                <a:gd name="T45" fmla="*/ 226 h 226"/>
                <a:gd name="T46" fmla="*/ 233 w 248"/>
                <a:gd name="T47" fmla="*/ 149 h 226"/>
                <a:gd name="T48" fmla="*/ 227 w 248"/>
                <a:gd name="T49" fmla="*/ 144 h 226"/>
                <a:gd name="T50" fmla="*/ 220 w 248"/>
                <a:gd name="T51" fmla="*/ 149 h 226"/>
                <a:gd name="T52" fmla="*/ 154 w 248"/>
                <a:gd name="T53" fmla="*/ 215 h 226"/>
                <a:gd name="T54" fmla="*/ 126 w 248"/>
                <a:gd name="T55" fmla="*/ 182 h 226"/>
                <a:gd name="T56" fmla="*/ 135 w 248"/>
                <a:gd name="T57" fmla="*/ 138 h 226"/>
                <a:gd name="T58" fmla="*/ 152 w 248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8" h="226">
                  <a:moveTo>
                    <a:pt x="152" y="70"/>
                  </a:moveTo>
                  <a:cubicBezTo>
                    <a:pt x="155" y="57"/>
                    <a:pt x="166" y="11"/>
                    <a:pt x="201" y="11"/>
                  </a:cubicBezTo>
                  <a:cubicBezTo>
                    <a:pt x="204" y="11"/>
                    <a:pt x="216" y="11"/>
                    <a:pt x="226" y="17"/>
                  </a:cubicBezTo>
                  <a:cubicBezTo>
                    <a:pt x="212" y="20"/>
                    <a:pt x="202" y="32"/>
                    <a:pt x="202" y="44"/>
                  </a:cubicBezTo>
                  <a:cubicBezTo>
                    <a:pt x="202" y="52"/>
                    <a:pt x="208" y="62"/>
                    <a:pt x="221" y="62"/>
                  </a:cubicBezTo>
                  <a:cubicBezTo>
                    <a:pt x="232" y="62"/>
                    <a:pt x="248" y="53"/>
                    <a:pt x="248" y="33"/>
                  </a:cubicBezTo>
                  <a:cubicBezTo>
                    <a:pt x="248" y="7"/>
                    <a:pt x="219" y="0"/>
                    <a:pt x="202" y="0"/>
                  </a:cubicBezTo>
                  <a:cubicBezTo>
                    <a:pt x="173" y="0"/>
                    <a:pt x="155" y="26"/>
                    <a:pt x="149" y="38"/>
                  </a:cubicBezTo>
                  <a:cubicBezTo>
                    <a:pt x="137" y="5"/>
                    <a:pt x="110" y="0"/>
                    <a:pt x="95" y="0"/>
                  </a:cubicBezTo>
                  <a:cubicBezTo>
                    <a:pt x="44" y="0"/>
                    <a:pt x="15" y="64"/>
                    <a:pt x="15" y="76"/>
                  </a:cubicBezTo>
                  <a:cubicBezTo>
                    <a:pt x="15" y="81"/>
                    <a:pt x="20" y="81"/>
                    <a:pt x="21" y="81"/>
                  </a:cubicBezTo>
                  <a:cubicBezTo>
                    <a:pt x="25" y="81"/>
                    <a:pt x="27" y="80"/>
                    <a:pt x="28" y="76"/>
                  </a:cubicBezTo>
                  <a:cubicBezTo>
                    <a:pt x="45" y="23"/>
                    <a:pt x="78" y="11"/>
                    <a:pt x="95" y="11"/>
                  </a:cubicBezTo>
                  <a:cubicBezTo>
                    <a:pt x="104" y="11"/>
                    <a:pt x="121" y="15"/>
                    <a:pt x="121" y="44"/>
                  </a:cubicBezTo>
                  <a:cubicBezTo>
                    <a:pt x="121" y="60"/>
                    <a:pt x="113" y="93"/>
                    <a:pt x="95" y="163"/>
                  </a:cubicBezTo>
                  <a:cubicBezTo>
                    <a:pt x="87" y="194"/>
                    <a:pt x="69" y="215"/>
                    <a:pt x="47" y="215"/>
                  </a:cubicBezTo>
                  <a:cubicBezTo>
                    <a:pt x="44" y="215"/>
                    <a:pt x="33" y="215"/>
                    <a:pt x="22" y="208"/>
                  </a:cubicBezTo>
                  <a:cubicBezTo>
                    <a:pt x="35" y="206"/>
                    <a:pt x="46" y="195"/>
                    <a:pt x="46" y="181"/>
                  </a:cubicBezTo>
                  <a:cubicBezTo>
                    <a:pt x="46" y="168"/>
                    <a:pt x="35" y="164"/>
                    <a:pt x="27" y="164"/>
                  </a:cubicBezTo>
                  <a:cubicBezTo>
                    <a:pt x="12" y="164"/>
                    <a:pt x="0" y="177"/>
                    <a:pt x="0" y="193"/>
                  </a:cubicBezTo>
                  <a:cubicBezTo>
                    <a:pt x="0" y="216"/>
                    <a:pt x="25" y="226"/>
                    <a:pt x="47" y="226"/>
                  </a:cubicBezTo>
                  <a:cubicBezTo>
                    <a:pt x="80" y="226"/>
                    <a:pt x="97" y="191"/>
                    <a:pt x="99" y="188"/>
                  </a:cubicBezTo>
                  <a:cubicBezTo>
                    <a:pt x="105" y="206"/>
                    <a:pt x="123" y="226"/>
                    <a:pt x="153" y="226"/>
                  </a:cubicBezTo>
                  <a:cubicBezTo>
                    <a:pt x="204" y="226"/>
                    <a:pt x="233" y="161"/>
                    <a:pt x="233" y="149"/>
                  </a:cubicBezTo>
                  <a:cubicBezTo>
                    <a:pt x="233" y="144"/>
                    <a:pt x="228" y="144"/>
                    <a:pt x="227" y="144"/>
                  </a:cubicBezTo>
                  <a:cubicBezTo>
                    <a:pt x="222" y="144"/>
                    <a:pt x="221" y="146"/>
                    <a:pt x="220" y="149"/>
                  </a:cubicBezTo>
                  <a:cubicBezTo>
                    <a:pt x="204" y="203"/>
                    <a:pt x="170" y="215"/>
                    <a:pt x="154" y="215"/>
                  </a:cubicBezTo>
                  <a:cubicBezTo>
                    <a:pt x="134" y="215"/>
                    <a:pt x="126" y="199"/>
                    <a:pt x="126" y="182"/>
                  </a:cubicBezTo>
                  <a:cubicBezTo>
                    <a:pt x="126" y="171"/>
                    <a:pt x="129" y="160"/>
                    <a:pt x="135" y="138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4" name="Freeform 99">
              <a:extLst>
                <a:ext uri="{FF2B5EF4-FFF2-40B4-BE49-F238E27FC236}">
                  <a16:creationId xmlns:a16="http://schemas.microsoft.com/office/drawing/2014/main" id="{56EF27CE-A74F-4DCA-A202-E1CADFDF6F43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2605088" y="2540000"/>
              <a:ext cx="12700" cy="115888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5" name="Freeform 100">
              <a:extLst>
                <a:ext uri="{FF2B5EF4-FFF2-40B4-BE49-F238E27FC236}">
                  <a16:creationId xmlns:a16="http://schemas.microsoft.com/office/drawing/2014/main" id="{B2FB902B-987B-4D4B-9EAF-7E573EB01F1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2628900" y="2595563"/>
              <a:ext cx="60325" cy="4763"/>
            </a:xfrm>
            <a:custGeom>
              <a:avLst/>
              <a:gdLst>
                <a:gd name="T0" fmla="*/ 287 w 304"/>
                <a:gd name="T1" fmla="*/ 20 h 20"/>
                <a:gd name="T2" fmla="*/ 304 w 304"/>
                <a:gd name="T3" fmla="*/ 10 h 20"/>
                <a:gd name="T4" fmla="*/ 287 w 304"/>
                <a:gd name="T5" fmla="*/ 0 h 20"/>
                <a:gd name="T6" fmla="*/ 17 w 304"/>
                <a:gd name="T7" fmla="*/ 0 h 20"/>
                <a:gd name="T8" fmla="*/ 0 w 304"/>
                <a:gd name="T9" fmla="*/ 10 h 20"/>
                <a:gd name="T10" fmla="*/ 17 w 304"/>
                <a:gd name="T11" fmla="*/ 20 h 20"/>
                <a:gd name="T12" fmla="*/ 287 w 30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20">
                  <a:moveTo>
                    <a:pt x="287" y="20"/>
                  </a:moveTo>
                  <a:cubicBezTo>
                    <a:pt x="295" y="20"/>
                    <a:pt x="304" y="20"/>
                    <a:pt x="304" y="10"/>
                  </a:cubicBezTo>
                  <a:cubicBezTo>
                    <a:pt x="304" y="0"/>
                    <a:pt x="295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6" name="Freeform 101">
              <a:extLst>
                <a:ext uri="{FF2B5EF4-FFF2-40B4-BE49-F238E27FC236}">
                  <a16:creationId xmlns:a16="http://schemas.microsoft.com/office/drawing/2014/main" id="{85C50254-A965-4E34-85D2-3112C7B38735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700338" y="2547938"/>
              <a:ext cx="98425" cy="79375"/>
            </a:xfrm>
            <a:custGeom>
              <a:avLst/>
              <a:gdLst>
                <a:gd name="T0" fmla="*/ 440 w 499"/>
                <a:gd name="T1" fmla="*/ 38 h 340"/>
                <a:gd name="T2" fmla="*/ 483 w 499"/>
                <a:gd name="T3" fmla="*/ 15 h 340"/>
                <a:gd name="T4" fmla="*/ 499 w 499"/>
                <a:gd name="T5" fmla="*/ 5 h 340"/>
                <a:gd name="T6" fmla="*/ 486 w 499"/>
                <a:gd name="T7" fmla="*/ 0 h 340"/>
                <a:gd name="T8" fmla="*/ 420 w 499"/>
                <a:gd name="T9" fmla="*/ 0 h 340"/>
                <a:gd name="T10" fmla="*/ 401 w 499"/>
                <a:gd name="T11" fmla="*/ 9 h 340"/>
                <a:gd name="T12" fmla="*/ 219 w 499"/>
                <a:gd name="T13" fmla="*/ 293 h 340"/>
                <a:gd name="T14" fmla="*/ 180 w 499"/>
                <a:gd name="T15" fmla="*/ 11 h 340"/>
                <a:gd name="T16" fmla="*/ 164 w 499"/>
                <a:gd name="T17" fmla="*/ 0 h 340"/>
                <a:gd name="T18" fmla="*/ 96 w 499"/>
                <a:gd name="T19" fmla="*/ 0 h 340"/>
                <a:gd name="T20" fmla="*/ 81 w 499"/>
                <a:gd name="T21" fmla="*/ 9 h 340"/>
                <a:gd name="T22" fmla="*/ 95 w 499"/>
                <a:gd name="T23" fmla="*/ 15 h 340"/>
                <a:gd name="T24" fmla="*/ 117 w 499"/>
                <a:gd name="T25" fmla="*/ 16 h 340"/>
                <a:gd name="T26" fmla="*/ 128 w 499"/>
                <a:gd name="T27" fmla="*/ 24 h 340"/>
                <a:gd name="T28" fmla="*/ 126 w 499"/>
                <a:gd name="T29" fmla="*/ 33 h 340"/>
                <a:gd name="T30" fmla="*/ 63 w 499"/>
                <a:gd name="T31" fmla="*/ 287 h 340"/>
                <a:gd name="T32" fmla="*/ 9 w 499"/>
                <a:gd name="T33" fmla="*/ 325 h 340"/>
                <a:gd name="T34" fmla="*/ 0 w 499"/>
                <a:gd name="T35" fmla="*/ 334 h 340"/>
                <a:gd name="T36" fmla="*/ 7 w 499"/>
                <a:gd name="T37" fmla="*/ 340 h 340"/>
                <a:gd name="T38" fmla="*/ 57 w 499"/>
                <a:gd name="T39" fmla="*/ 339 h 340"/>
                <a:gd name="T40" fmla="*/ 108 w 499"/>
                <a:gd name="T41" fmla="*/ 340 h 340"/>
                <a:gd name="T42" fmla="*/ 117 w 499"/>
                <a:gd name="T43" fmla="*/ 330 h 340"/>
                <a:gd name="T44" fmla="*/ 108 w 499"/>
                <a:gd name="T45" fmla="*/ 325 h 340"/>
                <a:gd name="T46" fmla="*/ 74 w 499"/>
                <a:gd name="T47" fmla="*/ 303 h 340"/>
                <a:gd name="T48" fmla="*/ 76 w 499"/>
                <a:gd name="T49" fmla="*/ 291 h 340"/>
                <a:gd name="T50" fmla="*/ 144 w 499"/>
                <a:gd name="T51" fmla="*/ 19 h 340"/>
                <a:gd name="T52" fmla="*/ 144 w 499"/>
                <a:gd name="T53" fmla="*/ 19 h 340"/>
                <a:gd name="T54" fmla="*/ 187 w 499"/>
                <a:gd name="T55" fmla="*/ 329 h 340"/>
                <a:gd name="T56" fmla="*/ 195 w 499"/>
                <a:gd name="T57" fmla="*/ 340 h 340"/>
                <a:gd name="T58" fmla="*/ 206 w 499"/>
                <a:gd name="T59" fmla="*/ 331 h 340"/>
                <a:gd name="T60" fmla="*/ 407 w 499"/>
                <a:gd name="T61" fmla="*/ 15 h 340"/>
                <a:gd name="T62" fmla="*/ 408 w 499"/>
                <a:gd name="T63" fmla="*/ 15 h 340"/>
                <a:gd name="T64" fmla="*/ 336 w 499"/>
                <a:gd name="T65" fmla="*/ 301 h 340"/>
                <a:gd name="T66" fmla="*/ 291 w 499"/>
                <a:gd name="T67" fmla="*/ 325 h 340"/>
                <a:gd name="T68" fmla="*/ 277 w 499"/>
                <a:gd name="T69" fmla="*/ 334 h 340"/>
                <a:gd name="T70" fmla="*/ 284 w 499"/>
                <a:gd name="T71" fmla="*/ 340 h 340"/>
                <a:gd name="T72" fmla="*/ 346 w 499"/>
                <a:gd name="T73" fmla="*/ 339 h 340"/>
                <a:gd name="T74" fmla="*/ 409 w 499"/>
                <a:gd name="T75" fmla="*/ 340 h 340"/>
                <a:gd name="T76" fmla="*/ 418 w 499"/>
                <a:gd name="T77" fmla="*/ 330 h 340"/>
                <a:gd name="T78" fmla="*/ 404 w 499"/>
                <a:gd name="T79" fmla="*/ 325 h 340"/>
                <a:gd name="T80" fmla="*/ 372 w 499"/>
                <a:gd name="T81" fmla="*/ 316 h 340"/>
                <a:gd name="T82" fmla="*/ 374 w 499"/>
                <a:gd name="T83" fmla="*/ 304 h 340"/>
                <a:gd name="T84" fmla="*/ 440 w 499"/>
                <a:gd name="T85" fmla="*/ 3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9" h="340">
                  <a:moveTo>
                    <a:pt x="440" y="38"/>
                  </a:moveTo>
                  <a:cubicBezTo>
                    <a:pt x="445" y="20"/>
                    <a:pt x="446" y="15"/>
                    <a:pt x="483" y="15"/>
                  </a:cubicBezTo>
                  <a:cubicBezTo>
                    <a:pt x="495" y="15"/>
                    <a:pt x="499" y="15"/>
                    <a:pt x="499" y="5"/>
                  </a:cubicBezTo>
                  <a:cubicBezTo>
                    <a:pt x="499" y="0"/>
                    <a:pt x="494" y="0"/>
                    <a:pt x="486" y="0"/>
                  </a:cubicBezTo>
                  <a:lnTo>
                    <a:pt x="420" y="0"/>
                  </a:lnTo>
                  <a:cubicBezTo>
                    <a:pt x="407" y="0"/>
                    <a:pt x="407" y="0"/>
                    <a:pt x="401" y="9"/>
                  </a:cubicBezTo>
                  <a:lnTo>
                    <a:pt x="219" y="293"/>
                  </a:lnTo>
                  <a:lnTo>
                    <a:pt x="180" y="11"/>
                  </a:lnTo>
                  <a:cubicBezTo>
                    <a:pt x="178" y="0"/>
                    <a:pt x="177" y="0"/>
                    <a:pt x="164" y="0"/>
                  </a:cubicBezTo>
                  <a:lnTo>
                    <a:pt x="96" y="0"/>
                  </a:lnTo>
                  <a:cubicBezTo>
                    <a:pt x="86" y="0"/>
                    <a:pt x="81" y="0"/>
                    <a:pt x="81" y="9"/>
                  </a:cubicBezTo>
                  <a:cubicBezTo>
                    <a:pt x="81" y="15"/>
                    <a:pt x="85" y="15"/>
                    <a:pt x="95" y="15"/>
                  </a:cubicBezTo>
                  <a:cubicBezTo>
                    <a:pt x="102" y="15"/>
                    <a:pt x="111" y="15"/>
                    <a:pt x="117" y="16"/>
                  </a:cubicBezTo>
                  <a:cubicBezTo>
                    <a:pt x="125" y="17"/>
                    <a:pt x="128" y="18"/>
                    <a:pt x="128" y="24"/>
                  </a:cubicBezTo>
                  <a:cubicBezTo>
                    <a:pt x="128" y="26"/>
                    <a:pt x="127" y="27"/>
                    <a:pt x="126" y="33"/>
                  </a:cubicBezTo>
                  <a:lnTo>
                    <a:pt x="63" y="287"/>
                  </a:lnTo>
                  <a:cubicBezTo>
                    <a:pt x="58" y="307"/>
                    <a:pt x="49" y="323"/>
                    <a:pt x="9" y="325"/>
                  </a:cubicBezTo>
                  <a:cubicBezTo>
                    <a:pt x="6" y="325"/>
                    <a:pt x="0" y="325"/>
                    <a:pt x="0" y="334"/>
                  </a:cubicBezTo>
                  <a:cubicBezTo>
                    <a:pt x="0" y="339"/>
                    <a:pt x="3" y="340"/>
                    <a:pt x="7" y="340"/>
                  </a:cubicBezTo>
                  <a:cubicBezTo>
                    <a:pt x="23" y="340"/>
                    <a:pt x="40" y="339"/>
                    <a:pt x="57" y="339"/>
                  </a:cubicBezTo>
                  <a:cubicBezTo>
                    <a:pt x="73" y="339"/>
                    <a:pt x="91" y="340"/>
                    <a:pt x="108" y="340"/>
                  </a:cubicBezTo>
                  <a:cubicBezTo>
                    <a:pt x="110" y="340"/>
                    <a:pt x="117" y="340"/>
                    <a:pt x="117" y="330"/>
                  </a:cubicBezTo>
                  <a:cubicBezTo>
                    <a:pt x="117" y="325"/>
                    <a:pt x="111" y="325"/>
                    <a:pt x="108" y="325"/>
                  </a:cubicBezTo>
                  <a:cubicBezTo>
                    <a:pt x="79" y="324"/>
                    <a:pt x="74" y="314"/>
                    <a:pt x="74" y="303"/>
                  </a:cubicBezTo>
                  <a:cubicBezTo>
                    <a:pt x="74" y="299"/>
                    <a:pt x="74" y="297"/>
                    <a:pt x="76" y="291"/>
                  </a:cubicBezTo>
                  <a:lnTo>
                    <a:pt x="144" y="19"/>
                  </a:lnTo>
                  <a:lnTo>
                    <a:pt x="144" y="19"/>
                  </a:lnTo>
                  <a:lnTo>
                    <a:pt x="187" y="329"/>
                  </a:lnTo>
                  <a:cubicBezTo>
                    <a:pt x="188" y="335"/>
                    <a:pt x="189" y="340"/>
                    <a:pt x="195" y="340"/>
                  </a:cubicBezTo>
                  <a:cubicBezTo>
                    <a:pt x="200" y="340"/>
                    <a:pt x="203" y="335"/>
                    <a:pt x="206" y="331"/>
                  </a:cubicBezTo>
                  <a:lnTo>
                    <a:pt x="407" y="15"/>
                  </a:lnTo>
                  <a:lnTo>
                    <a:pt x="408" y="15"/>
                  </a:lnTo>
                  <a:lnTo>
                    <a:pt x="336" y="301"/>
                  </a:lnTo>
                  <a:cubicBezTo>
                    <a:pt x="331" y="321"/>
                    <a:pt x="330" y="325"/>
                    <a:pt x="291" y="325"/>
                  </a:cubicBezTo>
                  <a:cubicBezTo>
                    <a:pt x="282" y="325"/>
                    <a:pt x="277" y="325"/>
                    <a:pt x="277" y="334"/>
                  </a:cubicBezTo>
                  <a:cubicBezTo>
                    <a:pt x="277" y="340"/>
                    <a:pt x="283" y="340"/>
                    <a:pt x="284" y="340"/>
                  </a:cubicBezTo>
                  <a:cubicBezTo>
                    <a:pt x="298" y="340"/>
                    <a:pt x="332" y="339"/>
                    <a:pt x="346" y="339"/>
                  </a:cubicBezTo>
                  <a:cubicBezTo>
                    <a:pt x="367" y="339"/>
                    <a:pt x="388" y="340"/>
                    <a:pt x="409" y="340"/>
                  </a:cubicBezTo>
                  <a:cubicBezTo>
                    <a:pt x="412" y="340"/>
                    <a:pt x="418" y="340"/>
                    <a:pt x="418" y="330"/>
                  </a:cubicBezTo>
                  <a:cubicBezTo>
                    <a:pt x="418" y="325"/>
                    <a:pt x="414" y="325"/>
                    <a:pt x="404" y="325"/>
                  </a:cubicBezTo>
                  <a:cubicBezTo>
                    <a:pt x="386" y="325"/>
                    <a:pt x="372" y="325"/>
                    <a:pt x="372" y="316"/>
                  </a:cubicBezTo>
                  <a:cubicBezTo>
                    <a:pt x="372" y="314"/>
                    <a:pt x="372" y="313"/>
                    <a:pt x="374" y="304"/>
                  </a:cubicBezTo>
                  <a:lnTo>
                    <a:pt x="440" y="3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7" name="Freeform 102">
              <a:extLst>
                <a:ext uri="{FF2B5EF4-FFF2-40B4-BE49-F238E27FC236}">
                  <a16:creationId xmlns:a16="http://schemas.microsoft.com/office/drawing/2014/main" id="{E05622BC-0358-45A1-AB2E-71F5ABA6A8C6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805113" y="2540000"/>
              <a:ext cx="12700" cy="115888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8" name="Freeform 103">
              <a:extLst>
                <a:ext uri="{FF2B5EF4-FFF2-40B4-BE49-F238E27FC236}">
                  <a16:creationId xmlns:a16="http://schemas.microsoft.com/office/drawing/2014/main" id="{FFFAA10C-2C93-4ACC-84B1-9AF8D9CB5D2A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2838450" y="2614613"/>
              <a:ext cx="11113" cy="34925"/>
            </a:xfrm>
            <a:custGeom>
              <a:avLst/>
              <a:gdLst>
                <a:gd name="T0" fmla="*/ 58 w 58"/>
                <a:gd name="T1" fmla="*/ 53 h 149"/>
                <a:gd name="T2" fmla="*/ 26 w 58"/>
                <a:gd name="T3" fmla="*/ 0 h 149"/>
                <a:gd name="T4" fmla="*/ 0 w 58"/>
                <a:gd name="T5" fmla="*/ 27 h 149"/>
                <a:gd name="T6" fmla="*/ 26 w 58"/>
                <a:gd name="T7" fmla="*/ 53 h 149"/>
                <a:gd name="T8" fmla="*/ 43 w 58"/>
                <a:gd name="T9" fmla="*/ 47 h 149"/>
                <a:gd name="T10" fmla="*/ 46 w 58"/>
                <a:gd name="T11" fmla="*/ 45 h 149"/>
                <a:gd name="T12" fmla="*/ 47 w 58"/>
                <a:gd name="T13" fmla="*/ 53 h 149"/>
                <a:gd name="T14" fmla="*/ 13 w 58"/>
                <a:gd name="T15" fmla="*/ 136 h 149"/>
                <a:gd name="T16" fmla="*/ 7 w 58"/>
                <a:gd name="T17" fmla="*/ 144 h 149"/>
                <a:gd name="T18" fmla="*/ 12 w 58"/>
                <a:gd name="T19" fmla="*/ 149 h 149"/>
                <a:gd name="T20" fmla="*/ 58 w 58"/>
                <a:gd name="T21" fmla="*/ 5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49">
                  <a:moveTo>
                    <a:pt x="58" y="53"/>
                  </a:moveTo>
                  <a:cubicBezTo>
                    <a:pt x="58" y="20"/>
                    <a:pt x="45" y="0"/>
                    <a:pt x="26" y="0"/>
                  </a:cubicBezTo>
                  <a:cubicBezTo>
                    <a:pt x="10" y="0"/>
                    <a:pt x="0" y="13"/>
                    <a:pt x="0" y="27"/>
                  </a:cubicBezTo>
                  <a:cubicBezTo>
                    <a:pt x="0" y="40"/>
                    <a:pt x="10" y="53"/>
                    <a:pt x="26" y="53"/>
                  </a:cubicBezTo>
                  <a:cubicBezTo>
                    <a:pt x="32" y="53"/>
                    <a:pt x="38" y="51"/>
                    <a:pt x="43" y="47"/>
                  </a:cubicBezTo>
                  <a:cubicBezTo>
                    <a:pt x="45" y="46"/>
                    <a:pt x="45" y="45"/>
                    <a:pt x="46" y="45"/>
                  </a:cubicBezTo>
                  <a:cubicBezTo>
                    <a:pt x="46" y="45"/>
                    <a:pt x="47" y="46"/>
                    <a:pt x="47" y="53"/>
                  </a:cubicBezTo>
                  <a:cubicBezTo>
                    <a:pt x="47" y="89"/>
                    <a:pt x="29" y="119"/>
                    <a:pt x="13" y="136"/>
                  </a:cubicBezTo>
                  <a:cubicBezTo>
                    <a:pt x="7" y="141"/>
                    <a:pt x="7" y="142"/>
                    <a:pt x="7" y="144"/>
                  </a:cubicBezTo>
                  <a:cubicBezTo>
                    <a:pt x="7" y="147"/>
                    <a:pt x="10" y="149"/>
                    <a:pt x="12" y="149"/>
                  </a:cubicBezTo>
                  <a:cubicBezTo>
                    <a:pt x="18" y="149"/>
                    <a:pt x="58" y="111"/>
                    <a:pt x="58" y="53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19" name="Freeform 104">
              <a:extLst>
                <a:ext uri="{FF2B5EF4-FFF2-40B4-BE49-F238E27FC236}">
                  <a16:creationId xmlns:a16="http://schemas.microsoft.com/office/drawing/2014/main" id="{60D4E9EF-C045-4E76-AB4A-C68497DE6483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2876550" y="2574925"/>
              <a:ext cx="47625" cy="52388"/>
            </a:xfrm>
            <a:custGeom>
              <a:avLst/>
              <a:gdLst>
                <a:gd name="T0" fmla="*/ 152 w 248"/>
                <a:gd name="T1" fmla="*/ 70 h 226"/>
                <a:gd name="T2" fmla="*/ 201 w 248"/>
                <a:gd name="T3" fmla="*/ 11 h 226"/>
                <a:gd name="T4" fmla="*/ 226 w 248"/>
                <a:gd name="T5" fmla="*/ 17 h 226"/>
                <a:gd name="T6" fmla="*/ 202 w 248"/>
                <a:gd name="T7" fmla="*/ 44 h 226"/>
                <a:gd name="T8" fmla="*/ 221 w 248"/>
                <a:gd name="T9" fmla="*/ 62 h 226"/>
                <a:gd name="T10" fmla="*/ 248 w 248"/>
                <a:gd name="T11" fmla="*/ 33 h 226"/>
                <a:gd name="T12" fmla="*/ 202 w 248"/>
                <a:gd name="T13" fmla="*/ 0 h 226"/>
                <a:gd name="T14" fmla="*/ 149 w 248"/>
                <a:gd name="T15" fmla="*/ 38 h 226"/>
                <a:gd name="T16" fmla="*/ 95 w 248"/>
                <a:gd name="T17" fmla="*/ 0 h 226"/>
                <a:gd name="T18" fmla="*/ 15 w 248"/>
                <a:gd name="T19" fmla="*/ 76 h 226"/>
                <a:gd name="T20" fmla="*/ 21 w 248"/>
                <a:gd name="T21" fmla="*/ 81 h 226"/>
                <a:gd name="T22" fmla="*/ 28 w 248"/>
                <a:gd name="T23" fmla="*/ 76 h 226"/>
                <a:gd name="T24" fmla="*/ 94 w 248"/>
                <a:gd name="T25" fmla="*/ 11 h 226"/>
                <a:gd name="T26" fmla="*/ 121 w 248"/>
                <a:gd name="T27" fmla="*/ 44 h 226"/>
                <a:gd name="T28" fmla="*/ 94 w 248"/>
                <a:gd name="T29" fmla="*/ 163 h 226"/>
                <a:gd name="T30" fmla="*/ 47 w 248"/>
                <a:gd name="T31" fmla="*/ 215 h 226"/>
                <a:gd name="T32" fmla="*/ 22 w 248"/>
                <a:gd name="T33" fmla="*/ 208 h 226"/>
                <a:gd name="T34" fmla="*/ 46 w 248"/>
                <a:gd name="T35" fmla="*/ 181 h 226"/>
                <a:gd name="T36" fmla="*/ 27 w 248"/>
                <a:gd name="T37" fmla="*/ 164 h 226"/>
                <a:gd name="T38" fmla="*/ 0 w 248"/>
                <a:gd name="T39" fmla="*/ 193 h 226"/>
                <a:gd name="T40" fmla="*/ 47 w 248"/>
                <a:gd name="T41" fmla="*/ 226 h 226"/>
                <a:gd name="T42" fmla="*/ 99 w 248"/>
                <a:gd name="T43" fmla="*/ 188 h 226"/>
                <a:gd name="T44" fmla="*/ 153 w 248"/>
                <a:gd name="T45" fmla="*/ 226 h 226"/>
                <a:gd name="T46" fmla="*/ 233 w 248"/>
                <a:gd name="T47" fmla="*/ 149 h 226"/>
                <a:gd name="T48" fmla="*/ 227 w 248"/>
                <a:gd name="T49" fmla="*/ 144 h 226"/>
                <a:gd name="T50" fmla="*/ 220 w 248"/>
                <a:gd name="T51" fmla="*/ 149 h 226"/>
                <a:gd name="T52" fmla="*/ 154 w 248"/>
                <a:gd name="T53" fmla="*/ 215 h 226"/>
                <a:gd name="T54" fmla="*/ 126 w 248"/>
                <a:gd name="T55" fmla="*/ 182 h 226"/>
                <a:gd name="T56" fmla="*/ 135 w 248"/>
                <a:gd name="T57" fmla="*/ 138 h 226"/>
                <a:gd name="T58" fmla="*/ 152 w 248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8" h="226">
                  <a:moveTo>
                    <a:pt x="152" y="70"/>
                  </a:moveTo>
                  <a:cubicBezTo>
                    <a:pt x="155" y="57"/>
                    <a:pt x="166" y="11"/>
                    <a:pt x="201" y="11"/>
                  </a:cubicBezTo>
                  <a:cubicBezTo>
                    <a:pt x="204" y="11"/>
                    <a:pt x="216" y="11"/>
                    <a:pt x="226" y="17"/>
                  </a:cubicBezTo>
                  <a:cubicBezTo>
                    <a:pt x="212" y="20"/>
                    <a:pt x="202" y="32"/>
                    <a:pt x="202" y="44"/>
                  </a:cubicBezTo>
                  <a:cubicBezTo>
                    <a:pt x="202" y="52"/>
                    <a:pt x="208" y="62"/>
                    <a:pt x="221" y="62"/>
                  </a:cubicBezTo>
                  <a:cubicBezTo>
                    <a:pt x="232" y="62"/>
                    <a:pt x="248" y="53"/>
                    <a:pt x="248" y="33"/>
                  </a:cubicBezTo>
                  <a:cubicBezTo>
                    <a:pt x="248" y="7"/>
                    <a:pt x="219" y="0"/>
                    <a:pt x="202" y="0"/>
                  </a:cubicBezTo>
                  <a:cubicBezTo>
                    <a:pt x="173" y="0"/>
                    <a:pt x="155" y="26"/>
                    <a:pt x="149" y="38"/>
                  </a:cubicBezTo>
                  <a:cubicBezTo>
                    <a:pt x="137" y="5"/>
                    <a:pt x="110" y="0"/>
                    <a:pt x="95" y="0"/>
                  </a:cubicBezTo>
                  <a:cubicBezTo>
                    <a:pt x="44" y="0"/>
                    <a:pt x="15" y="64"/>
                    <a:pt x="15" y="76"/>
                  </a:cubicBezTo>
                  <a:cubicBezTo>
                    <a:pt x="15" y="81"/>
                    <a:pt x="20" y="81"/>
                    <a:pt x="21" y="81"/>
                  </a:cubicBezTo>
                  <a:cubicBezTo>
                    <a:pt x="25" y="81"/>
                    <a:pt x="27" y="80"/>
                    <a:pt x="28" y="76"/>
                  </a:cubicBezTo>
                  <a:cubicBezTo>
                    <a:pt x="45" y="23"/>
                    <a:pt x="77" y="11"/>
                    <a:pt x="94" y="11"/>
                  </a:cubicBezTo>
                  <a:cubicBezTo>
                    <a:pt x="104" y="11"/>
                    <a:pt x="121" y="15"/>
                    <a:pt x="121" y="44"/>
                  </a:cubicBezTo>
                  <a:cubicBezTo>
                    <a:pt x="121" y="60"/>
                    <a:pt x="113" y="93"/>
                    <a:pt x="94" y="163"/>
                  </a:cubicBezTo>
                  <a:cubicBezTo>
                    <a:pt x="86" y="194"/>
                    <a:pt x="69" y="215"/>
                    <a:pt x="47" y="215"/>
                  </a:cubicBezTo>
                  <a:cubicBezTo>
                    <a:pt x="44" y="215"/>
                    <a:pt x="33" y="215"/>
                    <a:pt x="22" y="208"/>
                  </a:cubicBezTo>
                  <a:cubicBezTo>
                    <a:pt x="35" y="206"/>
                    <a:pt x="46" y="195"/>
                    <a:pt x="46" y="181"/>
                  </a:cubicBezTo>
                  <a:cubicBezTo>
                    <a:pt x="46" y="168"/>
                    <a:pt x="35" y="164"/>
                    <a:pt x="27" y="164"/>
                  </a:cubicBezTo>
                  <a:cubicBezTo>
                    <a:pt x="12" y="164"/>
                    <a:pt x="0" y="177"/>
                    <a:pt x="0" y="193"/>
                  </a:cubicBezTo>
                  <a:cubicBezTo>
                    <a:pt x="0" y="216"/>
                    <a:pt x="25" y="226"/>
                    <a:pt x="47" y="226"/>
                  </a:cubicBezTo>
                  <a:cubicBezTo>
                    <a:pt x="79" y="226"/>
                    <a:pt x="97" y="191"/>
                    <a:pt x="99" y="188"/>
                  </a:cubicBezTo>
                  <a:cubicBezTo>
                    <a:pt x="105" y="206"/>
                    <a:pt x="123" y="226"/>
                    <a:pt x="153" y="226"/>
                  </a:cubicBezTo>
                  <a:cubicBezTo>
                    <a:pt x="204" y="226"/>
                    <a:pt x="233" y="161"/>
                    <a:pt x="233" y="149"/>
                  </a:cubicBezTo>
                  <a:cubicBezTo>
                    <a:pt x="233" y="144"/>
                    <a:pt x="228" y="144"/>
                    <a:pt x="227" y="144"/>
                  </a:cubicBezTo>
                  <a:cubicBezTo>
                    <a:pt x="222" y="144"/>
                    <a:pt x="221" y="146"/>
                    <a:pt x="220" y="149"/>
                  </a:cubicBezTo>
                  <a:cubicBezTo>
                    <a:pt x="204" y="203"/>
                    <a:pt x="170" y="215"/>
                    <a:pt x="154" y="215"/>
                  </a:cubicBezTo>
                  <a:cubicBezTo>
                    <a:pt x="134" y="215"/>
                    <a:pt x="126" y="199"/>
                    <a:pt x="126" y="182"/>
                  </a:cubicBezTo>
                  <a:cubicBezTo>
                    <a:pt x="126" y="171"/>
                    <a:pt x="129" y="160"/>
                    <a:pt x="135" y="138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0" name="Freeform 105">
              <a:extLst>
                <a:ext uri="{FF2B5EF4-FFF2-40B4-BE49-F238E27FC236}">
                  <a16:creationId xmlns:a16="http://schemas.microsoft.com/office/drawing/2014/main" id="{B9FA7D2C-D98C-49F1-97FE-D221600073E7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2940050" y="2540000"/>
              <a:ext cx="14288" cy="115888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1" name="Freeform 106">
              <a:extLst>
                <a:ext uri="{FF2B5EF4-FFF2-40B4-BE49-F238E27FC236}">
                  <a16:creationId xmlns:a16="http://schemas.microsoft.com/office/drawing/2014/main" id="{B58D765A-9223-41DB-B282-0CCE558F4DE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2963863" y="2595563"/>
              <a:ext cx="60325" cy="4763"/>
            </a:xfrm>
            <a:custGeom>
              <a:avLst/>
              <a:gdLst>
                <a:gd name="T0" fmla="*/ 288 w 305"/>
                <a:gd name="T1" fmla="*/ 20 h 20"/>
                <a:gd name="T2" fmla="*/ 305 w 305"/>
                <a:gd name="T3" fmla="*/ 10 h 20"/>
                <a:gd name="T4" fmla="*/ 288 w 305"/>
                <a:gd name="T5" fmla="*/ 0 h 20"/>
                <a:gd name="T6" fmla="*/ 18 w 305"/>
                <a:gd name="T7" fmla="*/ 0 h 20"/>
                <a:gd name="T8" fmla="*/ 0 w 305"/>
                <a:gd name="T9" fmla="*/ 10 h 20"/>
                <a:gd name="T10" fmla="*/ 18 w 305"/>
                <a:gd name="T11" fmla="*/ 20 h 20"/>
                <a:gd name="T12" fmla="*/ 288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8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8" y="0"/>
                  </a:cubicBezTo>
                  <a:lnTo>
                    <a:pt x="18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8" y="20"/>
                  </a:cubicBezTo>
                  <a:lnTo>
                    <a:pt x="288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2" name="Freeform 107">
              <a:extLst>
                <a:ext uri="{FF2B5EF4-FFF2-40B4-BE49-F238E27FC236}">
                  <a16:creationId xmlns:a16="http://schemas.microsoft.com/office/drawing/2014/main" id="{776A8397-98B5-4756-B18A-69415E470A54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36888" y="2547938"/>
              <a:ext cx="96838" cy="79375"/>
            </a:xfrm>
            <a:custGeom>
              <a:avLst/>
              <a:gdLst>
                <a:gd name="T0" fmla="*/ 440 w 499"/>
                <a:gd name="T1" fmla="*/ 38 h 340"/>
                <a:gd name="T2" fmla="*/ 483 w 499"/>
                <a:gd name="T3" fmla="*/ 15 h 340"/>
                <a:gd name="T4" fmla="*/ 499 w 499"/>
                <a:gd name="T5" fmla="*/ 5 h 340"/>
                <a:gd name="T6" fmla="*/ 486 w 499"/>
                <a:gd name="T7" fmla="*/ 0 h 340"/>
                <a:gd name="T8" fmla="*/ 420 w 499"/>
                <a:gd name="T9" fmla="*/ 0 h 340"/>
                <a:gd name="T10" fmla="*/ 400 w 499"/>
                <a:gd name="T11" fmla="*/ 9 h 340"/>
                <a:gd name="T12" fmla="*/ 218 w 499"/>
                <a:gd name="T13" fmla="*/ 293 h 340"/>
                <a:gd name="T14" fmla="*/ 180 w 499"/>
                <a:gd name="T15" fmla="*/ 11 h 340"/>
                <a:gd name="T16" fmla="*/ 164 w 499"/>
                <a:gd name="T17" fmla="*/ 0 h 340"/>
                <a:gd name="T18" fmla="*/ 96 w 499"/>
                <a:gd name="T19" fmla="*/ 0 h 340"/>
                <a:gd name="T20" fmla="*/ 81 w 499"/>
                <a:gd name="T21" fmla="*/ 9 h 340"/>
                <a:gd name="T22" fmla="*/ 95 w 499"/>
                <a:gd name="T23" fmla="*/ 15 h 340"/>
                <a:gd name="T24" fmla="*/ 117 w 499"/>
                <a:gd name="T25" fmla="*/ 16 h 340"/>
                <a:gd name="T26" fmla="*/ 128 w 499"/>
                <a:gd name="T27" fmla="*/ 24 h 340"/>
                <a:gd name="T28" fmla="*/ 126 w 499"/>
                <a:gd name="T29" fmla="*/ 33 h 340"/>
                <a:gd name="T30" fmla="*/ 62 w 499"/>
                <a:gd name="T31" fmla="*/ 287 h 340"/>
                <a:gd name="T32" fmla="*/ 9 w 499"/>
                <a:gd name="T33" fmla="*/ 325 h 340"/>
                <a:gd name="T34" fmla="*/ 0 w 499"/>
                <a:gd name="T35" fmla="*/ 334 h 340"/>
                <a:gd name="T36" fmla="*/ 7 w 499"/>
                <a:gd name="T37" fmla="*/ 340 h 340"/>
                <a:gd name="T38" fmla="*/ 56 w 499"/>
                <a:gd name="T39" fmla="*/ 339 h 340"/>
                <a:gd name="T40" fmla="*/ 108 w 499"/>
                <a:gd name="T41" fmla="*/ 340 h 340"/>
                <a:gd name="T42" fmla="*/ 117 w 499"/>
                <a:gd name="T43" fmla="*/ 330 h 340"/>
                <a:gd name="T44" fmla="*/ 108 w 499"/>
                <a:gd name="T45" fmla="*/ 325 h 340"/>
                <a:gd name="T46" fmla="*/ 74 w 499"/>
                <a:gd name="T47" fmla="*/ 303 h 340"/>
                <a:gd name="T48" fmla="*/ 76 w 499"/>
                <a:gd name="T49" fmla="*/ 291 h 340"/>
                <a:gd name="T50" fmla="*/ 144 w 499"/>
                <a:gd name="T51" fmla="*/ 19 h 340"/>
                <a:gd name="T52" fmla="*/ 144 w 499"/>
                <a:gd name="T53" fmla="*/ 19 h 340"/>
                <a:gd name="T54" fmla="*/ 187 w 499"/>
                <a:gd name="T55" fmla="*/ 329 h 340"/>
                <a:gd name="T56" fmla="*/ 195 w 499"/>
                <a:gd name="T57" fmla="*/ 340 h 340"/>
                <a:gd name="T58" fmla="*/ 206 w 499"/>
                <a:gd name="T59" fmla="*/ 331 h 340"/>
                <a:gd name="T60" fmla="*/ 407 w 499"/>
                <a:gd name="T61" fmla="*/ 15 h 340"/>
                <a:gd name="T62" fmla="*/ 407 w 499"/>
                <a:gd name="T63" fmla="*/ 15 h 340"/>
                <a:gd name="T64" fmla="*/ 336 w 499"/>
                <a:gd name="T65" fmla="*/ 301 h 340"/>
                <a:gd name="T66" fmla="*/ 291 w 499"/>
                <a:gd name="T67" fmla="*/ 325 h 340"/>
                <a:gd name="T68" fmla="*/ 277 w 499"/>
                <a:gd name="T69" fmla="*/ 334 h 340"/>
                <a:gd name="T70" fmla="*/ 284 w 499"/>
                <a:gd name="T71" fmla="*/ 340 h 340"/>
                <a:gd name="T72" fmla="*/ 346 w 499"/>
                <a:gd name="T73" fmla="*/ 339 h 340"/>
                <a:gd name="T74" fmla="*/ 408 w 499"/>
                <a:gd name="T75" fmla="*/ 340 h 340"/>
                <a:gd name="T76" fmla="*/ 418 w 499"/>
                <a:gd name="T77" fmla="*/ 330 h 340"/>
                <a:gd name="T78" fmla="*/ 404 w 499"/>
                <a:gd name="T79" fmla="*/ 325 h 340"/>
                <a:gd name="T80" fmla="*/ 372 w 499"/>
                <a:gd name="T81" fmla="*/ 316 h 340"/>
                <a:gd name="T82" fmla="*/ 374 w 499"/>
                <a:gd name="T83" fmla="*/ 304 h 340"/>
                <a:gd name="T84" fmla="*/ 440 w 499"/>
                <a:gd name="T85" fmla="*/ 3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9" h="340">
                  <a:moveTo>
                    <a:pt x="440" y="38"/>
                  </a:moveTo>
                  <a:cubicBezTo>
                    <a:pt x="445" y="20"/>
                    <a:pt x="446" y="15"/>
                    <a:pt x="483" y="15"/>
                  </a:cubicBezTo>
                  <a:cubicBezTo>
                    <a:pt x="495" y="15"/>
                    <a:pt x="499" y="15"/>
                    <a:pt x="499" y="5"/>
                  </a:cubicBezTo>
                  <a:cubicBezTo>
                    <a:pt x="499" y="0"/>
                    <a:pt x="494" y="0"/>
                    <a:pt x="486" y="0"/>
                  </a:cubicBezTo>
                  <a:lnTo>
                    <a:pt x="420" y="0"/>
                  </a:lnTo>
                  <a:cubicBezTo>
                    <a:pt x="407" y="0"/>
                    <a:pt x="406" y="0"/>
                    <a:pt x="400" y="9"/>
                  </a:cubicBezTo>
                  <a:lnTo>
                    <a:pt x="218" y="293"/>
                  </a:lnTo>
                  <a:lnTo>
                    <a:pt x="180" y="11"/>
                  </a:lnTo>
                  <a:cubicBezTo>
                    <a:pt x="178" y="0"/>
                    <a:pt x="177" y="0"/>
                    <a:pt x="164" y="0"/>
                  </a:cubicBezTo>
                  <a:lnTo>
                    <a:pt x="96" y="0"/>
                  </a:lnTo>
                  <a:cubicBezTo>
                    <a:pt x="86" y="0"/>
                    <a:pt x="81" y="0"/>
                    <a:pt x="81" y="9"/>
                  </a:cubicBezTo>
                  <a:cubicBezTo>
                    <a:pt x="81" y="15"/>
                    <a:pt x="85" y="15"/>
                    <a:pt x="95" y="15"/>
                  </a:cubicBezTo>
                  <a:cubicBezTo>
                    <a:pt x="102" y="15"/>
                    <a:pt x="111" y="15"/>
                    <a:pt x="117" y="16"/>
                  </a:cubicBezTo>
                  <a:cubicBezTo>
                    <a:pt x="125" y="17"/>
                    <a:pt x="128" y="18"/>
                    <a:pt x="128" y="24"/>
                  </a:cubicBezTo>
                  <a:cubicBezTo>
                    <a:pt x="128" y="26"/>
                    <a:pt x="127" y="27"/>
                    <a:pt x="126" y="33"/>
                  </a:cubicBezTo>
                  <a:lnTo>
                    <a:pt x="62" y="287"/>
                  </a:lnTo>
                  <a:cubicBezTo>
                    <a:pt x="57" y="307"/>
                    <a:pt x="49" y="323"/>
                    <a:pt x="9" y="325"/>
                  </a:cubicBezTo>
                  <a:cubicBezTo>
                    <a:pt x="6" y="325"/>
                    <a:pt x="0" y="325"/>
                    <a:pt x="0" y="334"/>
                  </a:cubicBezTo>
                  <a:cubicBezTo>
                    <a:pt x="0" y="339"/>
                    <a:pt x="3" y="340"/>
                    <a:pt x="7" y="340"/>
                  </a:cubicBezTo>
                  <a:cubicBezTo>
                    <a:pt x="23" y="340"/>
                    <a:pt x="40" y="339"/>
                    <a:pt x="56" y="339"/>
                  </a:cubicBezTo>
                  <a:cubicBezTo>
                    <a:pt x="73" y="339"/>
                    <a:pt x="91" y="340"/>
                    <a:pt x="108" y="340"/>
                  </a:cubicBezTo>
                  <a:cubicBezTo>
                    <a:pt x="110" y="340"/>
                    <a:pt x="117" y="340"/>
                    <a:pt x="117" y="330"/>
                  </a:cubicBezTo>
                  <a:cubicBezTo>
                    <a:pt x="117" y="325"/>
                    <a:pt x="111" y="325"/>
                    <a:pt x="108" y="325"/>
                  </a:cubicBezTo>
                  <a:cubicBezTo>
                    <a:pt x="79" y="324"/>
                    <a:pt x="74" y="314"/>
                    <a:pt x="74" y="303"/>
                  </a:cubicBezTo>
                  <a:cubicBezTo>
                    <a:pt x="74" y="299"/>
                    <a:pt x="74" y="297"/>
                    <a:pt x="76" y="291"/>
                  </a:cubicBezTo>
                  <a:lnTo>
                    <a:pt x="144" y="19"/>
                  </a:lnTo>
                  <a:lnTo>
                    <a:pt x="144" y="19"/>
                  </a:lnTo>
                  <a:lnTo>
                    <a:pt x="187" y="329"/>
                  </a:lnTo>
                  <a:cubicBezTo>
                    <a:pt x="188" y="335"/>
                    <a:pt x="189" y="340"/>
                    <a:pt x="195" y="340"/>
                  </a:cubicBezTo>
                  <a:cubicBezTo>
                    <a:pt x="200" y="340"/>
                    <a:pt x="203" y="335"/>
                    <a:pt x="206" y="331"/>
                  </a:cubicBezTo>
                  <a:lnTo>
                    <a:pt x="407" y="15"/>
                  </a:lnTo>
                  <a:lnTo>
                    <a:pt x="407" y="15"/>
                  </a:lnTo>
                  <a:lnTo>
                    <a:pt x="336" y="301"/>
                  </a:lnTo>
                  <a:cubicBezTo>
                    <a:pt x="331" y="321"/>
                    <a:pt x="330" y="325"/>
                    <a:pt x="291" y="325"/>
                  </a:cubicBezTo>
                  <a:cubicBezTo>
                    <a:pt x="282" y="325"/>
                    <a:pt x="277" y="325"/>
                    <a:pt x="277" y="334"/>
                  </a:cubicBezTo>
                  <a:cubicBezTo>
                    <a:pt x="277" y="340"/>
                    <a:pt x="283" y="340"/>
                    <a:pt x="284" y="340"/>
                  </a:cubicBezTo>
                  <a:cubicBezTo>
                    <a:pt x="298" y="340"/>
                    <a:pt x="332" y="339"/>
                    <a:pt x="346" y="339"/>
                  </a:cubicBezTo>
                  <a:cubicBezTo>
                    <a:pt x="367" y="339"/>
                    <a:pt x="388" y="340"/>
                    <a:pt x="408" y="340"/>
                  </a:cubicBezTo>
                  <a:cubicBezTo>
                    <a:pt x="411" y="340"/>
                    <a:pt x="418" y="340"/>
                    <a:pt x="418" y="330"/>
                  </a:cubicBezTo>
                  <a:cubicBezTo>
                    <a:pt x="418" y="325"/>
                    <a:pt x="413" y="325"/>
                    <a:pt x="404" y="325"/>
                  </a:cubicBezTo>
                  <a:cubicBezTo>
                    <a:pt x="385" y="325"/>
                    <a:pt x="372" y="325"/>
                    <a:pt x="372" y="316"/>
                  </a:cubicBezTo>
                  <a:cubicBezTo>
                    <a:pt x="372" y="314"/>
                    <a:pt x="372" y="313"/>
                    <a:pt x="374" y="304"/>
                  </a:cubicBezTo>
                  <a:lnTo>
                    <a:pt x="440" y="3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3" name="Freeform 108">
              <a:extLst>
                <a:ext uri="{FF2B5EF4-FFF2-40B4-BE49-F238E27FC236}">
                  <a16:creationId xmlns:a16="http://schemas.microsoft.com/office/drawing/2014/main" id="{23C79A12-D151-47E0-A1A6-0EC881BD69F6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3163888" y="2559050"/>
              <a:ext cx="65088" cy="77788"/>
            </a:xfrm>
            <a:custGeom>
              <a:avLst/>
              <a:gdLst>
                <a:gd name="T0" fmla="*/ 176 w 331"/>
                <a:gd name="T1" fmla="*/ 176 h 332"/>
                <a:gd name="T2" fmla="*/ 315 w 331"/>
                <a:gd name="T3" fmla="*/ 176 h 332"/>
                <a:gd name="T4" fmla="*/ 331 w 331"/>
                <a:gd name="T5" fmla="*/ 166 h 332"/>
                <a:gd name="T6" fmla="*/ 315 w 331"/>
                <a:gd name="T7" fmla="*/ 156 h 332"/>
                <a:gd name="T8" fmla="*/ 176 w 331"/>
                <a:gd name="T9" fmla="*/ 156 h 332"/>
                <a:gd name="T10" fmla="*/ 176 w 331"/>
                <a:gd name="T11" fmla="*/ 17 h 332"/>
                <a:gd name="T12" fmla="*/ 166 w 331"/>
                <a:gd name="T13" fmla="*/ 0 h 332"/>
                <a:gd name="T14" fmla="*/ 156 w 331"/>
                <a:gd name="T15" fmla="*/ 17 h 332"/>
                <a:gd name="T16" fmla="*/ 156 w 331"/>
                <a:gd name="T17" fmla="*/ 156 h 332"/>
                <a:gd name="T18" fmla="*/ 16 w 331"/>
                <a:gd name="T19" fmla="*/ 156 h 332"/>
                <a:gd name="T20" fmla="*/ 0 w 331"/>
                <a:gd name="T21" fmla="*/ 166 h 332"/>
                <a:gd name="T22" fmla="*/ 16 w 331"/>
                <a:gd name="T23" fmla="*/ 176 h 332"/>
                <a:gd name="T24" fmla="*/ 156 w 331"/>
                <a:gd name="T25" fmla="*/ 176 h 332"/>
                <a:gd name="T26" fmla="*/ 156 w 331"/>
                <a:gd name="T27" fmla="*/ 316 h 332"/>
                <a:gd name="T28" fmla="*/ 166 w 331"/>
                <a:gd name="T29" fmla="*/ 332 h 332"/>
                <a:gd name="T30" fmla="*/ 176 w 331"/>
                <a:gd name="T31" fmla="*/ 316 h 332"/>
                <a:gd name="T32" fmla="*/ 176 w 331"/>
                <a:gd name="T33" fmla="*/ 17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332">
                  <a:moveTo>
                    <a:pt x="176" y="176"/>
                  </a:moveTo>
                  <a:lnTo>
                    <a:pt x="315" y="176"/>
                  </a:lnTo>
                  <a:cubicBezTo>
                    <a:pt x="322" y="176"/>
                    <a:pt x="331" y="176"/>
                    <a:pt x="331" y="166"/>
                  </a:cubicBezTo>
                  <a:cubicBezTo>
                    <a:pt x="331" y="156"/>
                    <a:pt x="322" y="156"/>
                    <a:pt x="315" y="156"/>
                  </a:cubicBezTo>
                  <a:lnTo>
                    <a:pt x="176" y="156"/>
                  </a:lnTo>
                  <a:lnTo>
                    <a:pt x="176" y="17"/>
                  </a:lnTo>
                  <a:cubicBezTo>
                    <a:pt x="176" y="10"/>
                    <a:pt x="176" y="0"/>
                    <a:pt x="166" y="0"/>
                  </a:cubicBezTo>
                  <a:cubicBezTo>
                    <a:pt x="156" y="0"/>
                    <a:pt x="156" y="10"/>
                    <a:pt x="156" y="17"/>
                  </a:cubicBezTo>
                  <a:lnTo>
                    <a:pt x="156" y="156"/>
                  </a:lnTo>
                  <a:lnTo>
                    <a:pt x="16" y="156"/>
                  </a:lnTo>
                  <a:cubicBezTo>
                    <a:pt x="9" y="156"/>
                    <a:pt x="0" y="156"/>
                    <a:pt x="0" y="166"/>
                  </a:cubicBezTo>
                  <a:cubicBezTo>
                    <a:pt x="0" y="176"/>
                    <a:pt x="9" y="176"/>
                    <a:pt x="16" y="176"/>
                  </a:cubicBezTo>
                  <a:lnTo>
                    <a:pt x="156" y="176"/>
                  </a:lnTo>
                  <a:lnTo>
                    <a:pt x="156" y="316"/>
                  </a:lnTo>
                  <a:cubicBezTo>
                    <a:pt x="156" y="323"/>
                    <a:pt x="156" y="332"/>
                    <a:pt x="166" y="332"/>
                  </a:cubicBezTo>
                  <a:cubicBezTo>
                    <a:pt x="176" y="332"/>
                    <a:pt x="176" y="323"/>
                    <a:pt x="176" y="316"/>
                  </a:cubicBezTo>
                  <a:lnTo>
                    <a:pt x="176" y="176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4" name="Freeform 109">
              <a:extLst>
                <a:ext uri="{FF2B5EF4-FFF2-40B4-BE49-F238E27FC236}">
                  <a16:creationId xmlns:a16="http://schemas.microsoft.com/office/drawing/2014/main" id="{76F69353-BDEC-4E97-8654-5DDB0DD17E98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3265488" y="2549525"/>
              <a:ext cx="31750" cy="77788"/>
            </a:xfrm>
            <a:custGeom>
              <a:avLst/>
              <a:gdLst>
                <a:gd name="T0" fmla="*/ 102 w 165"/>
                <a:gd name="T1" fmla="*/ 13 h 332"/>
                <a:gd name="T2" fmla="*/ 91 w 165"/>
                <a:gd name="T3" fmla="*/ 0 h 332"/>
                <a:gd name="T4" fmla="*/ 0 w 165"/>
                <a:gd name="T5" fmla="*/ 32 h 332"/>
                <a:gd name="T6" fmla="*/ 0 w 165"/>
                <a:gd name="T7" fmla="*/ 47 h 332"/>
                <a:gd name="T8" fmla="*/ 66 w 165"/>
                <a:gd name="T9" fmla="*/ 34 h 332"/>
                <a:gd name="T10" fmla="*/ 66 w 165"/>
                <a:gd name="T11" fmla="*/ 293 h 332"/>
                <a:gd name="T12" fmla="*/ 19 w 165"/>
                <a:gd name="T13" fmla="*/ 317 h 332"/>
                <a:gd name="T14" fmla="*/ 3 w 165"/>
                <a:gd name="T15" fmla="*/ 317 h 332"/>
                <a:gd name="T16" fmla="*/ 3 w 165"/>
                <a:gd name="T17" fmla="*/ 332 h 332"/>
                <a:gd name="T18" fmla="*/ 84 w 165"/>
                <a:gd name="T19" fmla="*/ 331 h 332"/>
                <a:gd name="T20" fmla="*/ 165 w 165"/>
                <a:gd name="T21" fmla="*/ 332 h 332"/>
                <a:gd name="T22" fmla="*/ 165 w 165"/>
                <a:gd name="T23" fmla="*/ 317 h 332"/>
                <a:gd name="T24" fmla="*/ 149 w 165"/>
                <a:gd name="T25" fmla="*/ 317 h 332"/>
                <a:gd name="T26" fmla="*/ 102 w 165"/>
                <a:gd name="T27" fmla="*/ 293 h 332"/>
                <a:gd name="T28" fmla="*/ 102 w 165"/>
                <a:gd name="T29" fmla="*/ 1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332">
                  <a:moveTo>
                    <a:pt x="102" y="13"/>
                  </a:moveTo>
                  <a:cubicBezTo>
                    <a:pt x="102" y="1"/>
                    <a:pt x="102" y="0"/>
                    <a:pt x="91" y="0"/>
                  </a:cubicBezTo>
                  <a:cubicBezTo>
                    <a:pt x="60" y="32"/>
                    <a:pt x="16" y="32"/>
                    <a:pt x="0" y="32"/>
                  </a:cubicBezTo>
                  <a:lnTo>
                    <a:pt x="0" y="47"/>
                  </a:lnTo>
                  <a:cubicBezTo>
                    <a:pt x="10" y="47"/>
                    <a:pt x="40" y="47"/>
                    <a:pt x="66" y="34"/>
                  </a:cubicBezTo>
                  <a:lnTo>
                    <a:pt x="66" y="293"/>
                  </a:lnTo>
                  <a:cubicBezTo>
                    <a:pt x="66" y="311"/>
                    <a:pt x="64" y="317"/>
                    <a:pt x="19" y="317"/>
                  </a:cubicBezTo>
                  <a:lnTo>
                    <a:pt x="3" y="317"/>
                  </a:lnTo>
                  <a:lnTo>
                    <a:pt x="3" y="332"/>
                  </a:lnTo>
                  <a:cubicBezTo>
                    <a:pt x="21" y="331"/>
                    <a:pt x="64" y="331"/>
                    <a:pt x="84" y="331"/>
                  </a:cubicBezTo>
                  <a:cubicBezTo>
                    <a:pt x="104" y="331"/>
                    <a:pt x="147" y="331"/>
                    <a:pt x="165" y="332"/>
                  </a:cubicBezTo>
                  <a:lnTo>
                    <a:pt x="165" y="317"/>
                  </a:lnTo>
                  <a:lnTo>
                    <a:pt x="149" y="317"/>
                  </a:lnTo>
                  <a:cubicBezTo>
                    <a:pt x="104" y="317"/>
                    <a:pt x="102" y="311"/>
                    <a:pt x="102" y="293"/>
                  </a:cubicBezTo>
                  <a:lnTo>
                    <a:pt x="102" y="13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5" name="Freeform 110">
              <a:extLst>
                <a:ext uri="{FF2B5EF4-FFF2-40B4-BE49-F238E27FC236}">
                  <a16:creationId xmlns:a16="http://schemas.microsoft.com/office/drawing/2014/main" id="{6963C893-ECD9-4673-8CCA-7D3C54D3E6B8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3308350" y="2540000"/>
              <a:ext cx="12700" cy="115888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6" name="Freeform 111">
              <a:extLst>
                <a:ext uri="{FF2B5EF4-FFF2-40B4-BE49-F238E27FC236}">
                  <a16:creationId xmlns:a16="http://schemas.microsoft.com/office/drawing/2014/main" id="{995E0953-0DB1-4690-8F5F-91E2E10E591E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3341688" y="2614613"/>
              <a:ext cx="11113" cy="34925"/>
            </a:xfrm>
            <a:custGeom>
              <a:avLst/>
              <a:gdLst>
                <a:gd name="T0" fmla="*/ 59 w 59"/>
                <a:gd name="T1" fmla="*/ 53 h 149"/>
                <a:gd name="T2" fmla="*/ 27 w 59"/>
                <a:gd name="T3" fmla="*/ 0 h 149"/>
                <a:gd name="T4" fmla="*/ 0 w 59"/>
                <a:gd name="T5" fmla="*/ 27 h 149"/>
                <a:gd name="T6" fmla="*/ 27 w 59"/>
                <a:gd name="T7" fmla="*/ 53 h 149"/>
                <a:gd name="T8" fmla="*/ 44 w 59"/>
                <a:gd name="T9" fmla="*/ 47 h 149"/>
                <a:gd name="T10" fmla="*/ 47 w 59"/>
                <a:gd name="T11" fmla="*/ 45 h 149"/>
                <a:gd name="T12" fmla="*/ 48 w 59"/>
                <a:gd name="T13" fmla="*/ 53 h 149"/>
                <a:gd name="T14" fmla="*/ 14 w 59"/>
                <a:gd name="T15" fmla="*/ 136 h 149"/>
                <a:gd name="T16" fmla="*/ 8 w 59"/>
                <a:gd name="T17" fmla="*/ 144 h 149"/>
                <a:gd name="T18" fmla="*/ 13 w 59"/>
                <a:gd name="T19" fmla="*/ 149 h 149"/>
                <a:gd name="T20" fmla="*/ 59 w 59"/>
                <a:gd name="T21" fmla="*/ 5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49">
                  <a:moveTo>
                    <a:pt x="59" y="53"/>
                  </a:moveTo>
                  <a:cubicBezTo>
                    <a:pt x="59" y="20"/>
                    <a:pt x="46" y="0"/>
                    <a:pt x="27" y="0"/>
                  </a:cubicBezTo>
                  <a:cubicBezTo>
                    <a:pt x="10" y="0"/>
                    <a:pt x="0" y="13"/>
                    <a:pt x="0" y="27"/>
                  </a:cubicBezTo>
                  <a:cubicBezTo>
                    <a:pt x="0" y="40"/>
                    <a:pt x="10" y="53"/>
                    <a:pt x="27" y="53"/>
                  </a:cubicBezTo>
                  <a:cubicBezTo>
                    <a:pt x="33" y="53"/>
                    <a:pt x="39" y="51"/>
                    <a:pt x="44" y="47"/>
                  </a:cubicBezTo>
                  <a:cubicBezTo>
                    <a:pt x="46" y="46"/>
                    <a:pt x="46" y="45"/>
                    <a:pt x="47" y="45"/>
                  </a:cubicBezTo>
                  <a:cubicBezTo>
                    <a:pt x="47" y="45"/>
                    <a:pt x="48" y="46"/>
                    <a:pt x="48" y="53"/>
                  </a:cubicBezTo>
                  <a:cubicBezTo>
                    <a:pt x="48" y="89"/>
                    <a:pt x="30" y="119"/>
                    <a:pt x="14" y="136"/>
                  </a:cubicBezTo>
                  <a:cubicBezTo>
                    <a:pt x="8" y="141"/>
                    <a:pt x="8" y="142"/>
                    <a:pt x="8" y="144"/>
                  </a:cubicBezTo>
                  <a:cubicBezTo>
                    <a:pt x="8" y="147"/>
                    <a:pt x="11" y="149"/>
                    <a:pt x="13" y="149"/>
                  </a:cubicBezTo>
                  <a:cubicBezTo>
                    <a:pt x="19" y="149"/>
                    <a:pt x="59" y="111"/>
                    <a:pt x="59" y="53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7" name="Freeform 112">
              <a:extLst>
                <a:ext uri="{FF2B5EF4-FFF2-40B4-BE49-F238E27FC236}">
                  <a16:creationId xmlns:a16="http://schemas.microsoft.com/office/drawing/2014/main" id="{0BB61BAF-F468-47B2-B904-01C83C1D43AB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3379788" y="2574925"/>
              <a:ext cx="47625" cy="52388"/>
            </a:xfrm>
            <a:custGeom>
              <a:avLst/>
              <a:gdLst>
                <a:gd name="T0" fmla="*/ 152 w 248"/>
                <a:gd name="T1" fmla="*/ 70 h 226"/>
                <a:gd name="T2" fmla="*/ 201 w 248"/>
                <a:gd name="T3" fmla="*/ 11 h 226"/>
                <a:gd name="T4" fmla="*/ 226 w 248"/>
                <a:gd name="T5" fmla="*/ 17 h 226"/>
                <a:gd name="T6" fmla="*/ 202 w 248"/>
                <a:gd name="T7" fmla="*/ 44 h 226"/>
                <a:gd name="T8" fmla="*/ 221 w 248"/>
                <a:gd name="T9" fmla="*/ 62 h 226"/>
                <a:gd name="T10" fmla="*/ 248 w 248"/>
                <a:gd name="T11" fmla="*/ 33 h 226"/>
                <a:gd name="T12" fmla="*/ 201 w 248"/>
                <a:gd name="T13" fmla="*/ 0 h 226"/>
                <a:gd name="T14" fmla="*/ 149 w 248"/>
                <a:gd name="T15" fmla="*/ 38 h 226"/>
                <a:gd name="T16" fmla="*/ 95 w 248"/>
                <a:gd name="T17" fmla="*/ 0 h 226"/>
                <a:gd name="T18" fmla="*/ 15 w 248"/>
                <a:gd name="T19" fmla="*/ 76 h 226"/>
                <a:gd name="T20" fmla="*/ 21 w 248"/>
                <a:gd name="T21" fmla="*/ 81 h 226"/>
                <a:gd name="T22" fmla="*/ 27 w 248"/>
                <a:gd name="T23" fmla="*/ 76 h 226"/>
                <a:gd name="T24" fmla="*/ 94 w 248"/>
                <a:gd name="T25" fmla="*/ 11 h 226"/>
                <a:gd name="T26" fmla="*/ 121 w 248"/>
                <a:gd name="T27" fmla="*/ 44 h 226"/>
                <a:gd name="T28" fmla="*/ 94 w 248"/>
                <a:gd name="T29" fmla="*/ 163 h 226"/>
                <a:gd name="T30" fmla="*/ 47 w 248"/>
                <a:gd name="T31" fmla="*/ 215 h 226"/>
                <a:gd name="T32" fmla="*/ 22 w 248"/>
                <a:gd name="T33" fmla="*/ 208 h 226"/>
                <a:gd name="T34" fmla="*/ 45 w 248"/>
                <a:gd name="T35" fmla="*/ 181 h 226"/>
                <a:gd name="T36" fmla="*/ 27 w 248"/>
                <a:gd name="T37" fmla="*/ 164 h 226"/>
                <a:gd name="T38" fmla="*/ 0 w 248"/>
                <a:gd name="T39" fmla="*/ 193 h 226"/>
                <a:gd name="T40" fmla="*/ 46 w 248"/>
                <a:gd name="T41" fmla="*/ 226 h 226"/>
                <a:gd name="T42" fmla="*/ 99 w 248"/>
                <a:gd name="T43" fmla="*/ 188 h 226"/>
                <a:gd name="T44" fmla="*/ 153 w 248"/>
                <a:gd name="T45" fmla="*/ 226 h 226"/>
                <a:gd name="T46" fmla="*/ 232 w 248"/>
                <a:gd name="T47" fmla="*/ 149 h 226"/>
                <a:gd name="T48" fmla="*/ 226 w 248"/>
                <a:gd name="T49" fmla="*/ 144 h 226"/>
                <a:gd name="T50" fmla="*/ 220 w 248"/>
                <a:gd name="T51" fmla="*/ 149 h 226"/>
                <a:gd name="T52" fmla="*/ 154 w 248"/>
                <a:gd name="T53" fmla="*/ 215 h 226"/>
                <a:gd name="T54" fmla="*/ 126 w 248"/>
                <a:gd name="T55" fmla="*/ 182 h 226"/>
                <a:gd name="T56" fmla="*/ 135 w 248"/>
                <a:gd name="T57" fmla="*/ 138 h 226"/>
                <a:gd name="T58" fmla="*/ 152 w 248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8" h="226">
                  <a:moveTo>
                    <a:pt x="152" y="70"/>
                  </a:moveTo>
                  <a:cubicBezTo>
                    <a:pt x="155" y="57"/>
                    <a:pt x="166" y="11"/>
                    <a:pt x="201" y="11"/>
                  </a:cubicBezTo>
                  <a:cubicBezTo>
                    <a:pt x="203" y="11"/>
                    <a:pt x="215" y="11"/>
                    <a:pt x="226" y="17"/>
                  </a:cubicBezTo>
                  <a:cubicBezTo>
                    <a:pt x="212" y="20"/>
                    <a:pt x="202" y="32"/>
                    <a:pt x="202" y="44"/>
                  </a:cubicBezTo>
                  <a:cubicBezTo>
                    <a:pt x="202" y="52"/>
                    <a:pt x="207" y="62"/>
                    <a:pt x="221" y="62"/>
                  </a:cubicBezTo>
                  <a:cubicBezTo>
                    <a:pt x="232" y="62"/>
                    <a:pt x="248" y="53"/>
                    <a:pt x="248" y="33"/>
                  </a:cubicBezTo>
                  <a:cubicBezTo>
                    <a:pt x="248" y="7"/>
                    <a:pt x="218" y="0"/>
                    <a:pt x="201" y="0"/>
                  </a:cubicBezTo>
                  <a:cubicBezTo>
                    <a:pt x="173" y="0"/>
                    <a:pt x="155" y="26"/>
                    <a:pt x="149" y="38"/>
                  </a:cubicBezTo>
                  <a:cubicBezTo>
                    <a:pt x="137" y="5"/>
                    <a:pt x="110" y="0"/>
                    <a:pt x="95" y="0"/>
                  </a:cubicBezTo>
                  <a:cubicBezTo>
                    <a:pt x="43" y="0"/>
                    <a:pt x="15" y="64"/>
                    <a:pt x="15" y="76"/>
                  </a:cubicBezTo>
                  <a:cubicBezTo>
                    <a:pt x="15" y="81"/>
                    <a:pt x="20" y="81"/>
                    <a:pt x="21" y="81"/>
                  </a:cubicBezTo>
                  <a:cubicBezTo>
                    <a:pt x="25" y="81"/>
                    <a:pt x="26" y="80"/>
                    <a:pt x="27" y="76"/>
                  </a:cubicBezTo>
                  <a:cubicBezTo>
                    <a:pt x="44" y="23"/>
                    <a:pt x="77" y="11"/>
                    <a:pt x="94" y="11"/>
                  </a:cubicBezTo>
                  <a:cubicBezTo>
                    <a:pt x="104" y="11"/>
                    <a:pt x="121" y="15"/>
                    <a:pt x="121" y="44"/>
                  </a:cubicBezTo>
                  <a:cubicBezTo>
                    <a:pt x="121" y="60"/>
                    <a:pt x="113" y="93"/>
                    <a:pt x="94" y="163"/>
                  </a:cubicBezTo>
                  <a:cubicBezTo>
                    <a:pt x="86" y="194"/>
                    <a:pt x="69" y="215"/>
                    <a:pt x="47" y="215"/>
                  </a:cubicBezTo>
                  <a:cubicBezTo>
                    <a:pt x="44" y="215"/>
                    <a:pt x="32" y="215"/>
                    <a:pt x="22" y="208"/>
                  </a:cubicBezTo>
                  <a:cubicBezTo>
                    <a:pt x="34" y="206"/>
                    <a:pt x="45" y="195"/>
                    <a:pt x="45" y="181"/>
                  </a:cubicBezTo>
                  <a:cubicBezTo>
                    <a:pt x="45" y="168"/>
                    <a:pt x="34" y="164"/>
                    <a:pt x="27" y="164"/>
                  </a:cubicBezTo>
                  <a:cubicBezTo>
                    <a:pt x="12" y="164"/>
                    <a:pt x="0" y="177"/>
                    <a:pt x="0" y="193"/>
                  </a:cubicBezTo>
                  <a:cubicBezTo>
                    <a:pt x="0" y="216"/>
                    <a:pt x="24" y="226"/>
                    <a:pt x="46" y="226"/>
                  </a:cubicBezTo>
                  <a:cubicBezTo>
                    <a:pt x="79" y="226"/>
                    <a:pt x="97" y="191"/>
                    <a:pt x="99" y="188"/>
                  </a:cubicBezTo>
                  <a:cubicBezTo>
                    <a:pt x="105" y="206"/>
                    <a:pt x="123" y="226"/>
                    <a:pt x="153" y="226"/>
                  </a:cubicBezTo>
                  <a:cubicBezTo>
                    <a:pt x="204" y="226"/>
                    <a:pt x="232" y="161"/>
                    <a:pt x="232" y="149"/>
                  </a:cubicBezTo>
                  <a:cubicBezTo>
                    <a:pt x="232" y="144"/>
                    <a:pt x="228" y="144"/>
                    <a:pt x="226" y="144"/>
                  </a:cubicBezTo>
                  <a:cubicBezTo>
                    <a:pt x="222" y="144"/>
                    <a:pt x="221" y="146"/>
                    <a:pt x="220" y="149"/>
                  </a:cubicBezTo>
                  <a:cubicBezTo>
                    <a:pt x="203" y="203"/>
                    <a:pt x="170" y="215"/>
                    <a:pt x="154" y="215"/>
                  </a:cubicBezTo>
                  <a:cubicBezTo>
                    <a:pt x="134" y="215"/>
                    <a:pt x="126" y="199"/>
                    <a:pt x="126" y="182"/>
                  </a:cubicBezTo>
                  <a:cubicBezTo>
                    <a:pt x="126" y="171"/>
                    <a:pt x="129" y="160"/>
                    <a:pt x="135" y="138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8" name="Freeform 113">
              <a:extLst>
                <a:ext uri="{FF2B5EF4-FFF2-40B4-BE49-F238E27FC236}">
                  <a16:creationId xmlns:a16="http://schemas.microsoft.com/office/drawing/2014/main" id="{C430A236-E950-4A94-8AC6-A90886E67866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3443288" y="2540000"/>
              <a:ext cx="14288" cy="115888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29" name="Freeform 114">
              <a:extLst>
                <a:ext uri="{FF2B5EF4-FFF2-40B4-BE49-F238E27FC236}">
                  <a16:creationId xmlns:a16="http://schemas.microsoft.com/office/drawing/2014/main" id="{0A608111-1644-45EE-92E7-A228A843928C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3467100" y="2595563"/>
              <a:ext cx="60325" cy="4763"/>
            </a:xfrm>
            <a:custGeom>
              <a:avLst/>
              <a:gdLst>
                <a:gd name="T0" fmla="*/ 288 w 305"/>
                <a:gd name="T1" fmla="*/ 20 h 20"/>
                <a:gd name="T2" fmla="*/ 305 w 305"/>
                <a:gd name="T3" fmla="*/ 10 h 20"/>
                <a:gd name="T4" fmla="*/ 288 w 305"/>
                <a:gd name="T5" fmla="*/ 0 h 20"/>
                <a:gd name="T6" fmla="*/ 18 w 305"/>
                <a:gd name="T7" fmla="*/ 0 h 20"/>
                <a:gd name="T8" fmla="*/ 0 w 305"/>
                <a:gd name="T9" fmla="*/ 10 h 20"/>
                <a:gd name="T10" fmla="*/ 18 w 305"/>
                <a:gd name="T11" fmla="*/ 20 h 20"/>
                <a:gd name="T12" fmla="*/ 288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8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8" y="0"/>
                  </a:cubicBezTo>
                  <a:lnTo>
                    <a:pt x="18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8" y="20"/>
                  </a:cubicBezTo>
                  <a:lnTo>
                    <a:pt x="288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0" name="Freeform 115">
              <a:extLst>
                <a:ext uri="{FF2B5EF4-FFF2-40B4-BE49-F238E27FC236}">
                  <a16:creationId xmlns:a16="http://schemas.microsoft.com/office/drawing/2014/main" id="{242C20BE-5159-4455-AA23-2A6B2EC6AE70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3540125" y="2547938"/>
              <a:ext cx="96838" cy="79375"/>
            </a:xfrm>
            <a:custGeom>
              <a:avLst/>
              <a:gdLst>
                <a:gd name="T0" fmla="*/ 441 w 500"/>
                <a:gd name="T1" fmla="*/ 38 h 340"/>
                <a:gd name="T2" fmla="*/ 484 w 500"/>
                <a:gd name="T3" fmla="*/ 15 h 340"/>
                <a:gd name="T4" fmla="*/ 500 w 500"/>
                <a:gd name="T5" fmla="*/ 5 h 340"/>
                <a:gd name="T6" fmla="*/ 486 w 500"/>
                <a:gd name="T7" fmla="*/ 0 h 340"/>
                <a:gd name="T8" fmla="*/ 421 w 500"/>
                <a:gd name="T9" fmla="*/ 0 h 340"/>
                <a:gd name="T10" fmla="*/ 401 w 500"/>
                <a:gd name="T11" fmla="*/ 9 h 340"/>
                <a:gd name="T12" fmla="*/ 219 w 500"/>
                <a:gd name="T13" fmla="*/ 293 h 340"/>
                <a:gd name="T14" fmla="*/ 180 w 500"/>
                <a:gd name="T15" fmla="*/ 11 h 340"/>
                <a:gd name="T16" fmla="*/ 165 w 500"/>
                <a:gd name="T17" fmla="*/ 0 h 340"/>
                <a:gd name="T18" fmla="*/ 96 w 500"/>
                <a:gd name="T19" fmla="*/ 0 h 340"/>
                <a:gd name="T20" fmla="*/ 82 w 500"/>
                <a:gd name="T21" fmla="*/ 9 h 340"/>
                <a:gd name="T22" fmla="*/ 96 w 500"/>
                <a:gd name="T23" fmla="*/ 15 h 340"/>
                <a:gd name="T24" fmla="*/ 117 w 500"/>
                <a:gd name="T25" fmla="*/ 16 h 340"/>
                <a:gd name="T26" fmla="*/ 128 w 500"/>
                <a:gd name="T27" fmla="*/ 24 h 340"/>
                <a:gd name="T28" fmla="*/ 126 w 500"/>
                <a:gd name="T29" fmla="*/ 33 h 340"/>
                <a:gd name="T30" fmla="*/ 63 w 500"/>
                <a:gd name="T31" fmla="*/ 287 h 340"/>
                <a:gd name="T32" fmla="*/ 9 w 500"/>
                <a:gd name="T33" fmla="*/ 325 h 340"/>
                <a:gd name="T34" fmla="*/ 0 w 500"/>
                <a:gd name="T35" fmla="*/ 334 h 340"/>
                <a:gd name="T36" fmla="*/ 7 w 500"/>
                <a:gd name="T37" fmla="*/ 340 h 340"/>
                <a:gd name="T38" fmla="*/ 57 w 500"/>
                <a:gd name="T39" fmla="*/ 339 h 340"/>
                <a:gd name="T40" fmla="*/ 108 w 500"/>
                <a:gd name="T41" fmla="*/ 340 h 340"/>
                <a:gd name="T42" fmla="*/ 117 w 500"/>
                <a:gd name="T43" fmla="*/ 330 h 340"/>
                <a:gd name="T44" fmla="*/ 108 w 500"/>
                <a:gd name="T45" fmla="*/ 325 h 340"/>
                <a:gd name="T46" fmla="*/ 75 w 500"/>
                <a:gd name="T47" fmla="*/ 303 h 340"/>
                <a:gd name="T48" fmla="*/ 77 w 500"/>
                <a:gd name="T49" fmla="*/ 291 h 340"/>
                <a:gd name="T50" fmla="*/ 144 w 500"/>
                <a:gd name="T51" fmla="*/ 19 h 340"/>
                <a:gd name="T52" fmla="*/ 145 w 500"/>
                <a:gd name="T53" fmla="*/ 19 h 340"/>
                <a:gd name="T54" fmla="*/ 188 w 500"/>
                <a:gd name="T55" fmla="*/ 329 h 340"/>
                <a:gd name="T56" fmla="*/ 195 w 500"/>
                <a:gd name="T57" fmla="*/ 340 h 340"/>
                <a:gd name="T58" fmla="*/ 206 w 500"/>
                <a:gd name="T59" fmla="*/ 331 h 340"/>
                <a:gd name="T60" fmla="*/ 408 w 500"/>
                <a:gd name="T61" fmla="*/ 15 h 340"/>
                <a:gd name="T62" fmla="*/ 408 w 500"/>
                <a:gd name="T63" fmla="*/ 15 h 340"/>
                <a:gd name="T64" fmla="*/ 337 w 500"/>
                <a:gd name="T65" fmla="*/ 301 h 340"/>
                <a:gd name="T66" fmla="*/ 291 w 500"/>
                <a:gd name="T67" fmla="*/ 325 h 340"/>
                <a:gd name="T68" fmla="*/ 277 w 500"/>
                <a:gd name="T69" fmla="*/ 334 h 340"/>
                <a:gd name="T70" fmla="*/ 285 w 500"/>
                <a:gd name="T71" fmla="*/ 340 h 340"/>
                <a:gd name="T72" fmla="*/ 347 w 500"/>
                <a:gd name="T73" fmla="*/ 339 h 340"/>
                <a:gd name="T74" fmla="*/ 409 w 500"/>
                <a:gd name="T75" fmla="*/ 340 h 340"/>
                <a:gd name="T76" fmla="*/ 419 w 500"/>
                <a:gd name="T77" fmla="*/ 330 h 340"/>
                <a:gd name="T78" fmla="*/ 405 w 500"/>
                <a:gd name="T79" fmla="*/ 325 h 340"/>
                <a:gd name="T80" fmla="*/ 372 w 500"/>
                <a:gd name="T81" fmla="*/ 316 h 340"/>
                <a:gd name="T82" fmla="*/ 375 w 500"/>
                <a:gd name="T83" fmla="*/ 304 h 340"/>
                <a:gd name="T84" fmla="*/ 441 w 500"/>
                <a:gd name="T85" fmla="*/ 3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0" h="340">
                  <a:moveTo>
                    <a:pt x="441" y="38"/>
                  </a:moveTo>
                  <a:cubicBezTo>
                    <a:pt x="446" y="20"/>
                    <a:pt x="447" y="15"/>
                    <a:pt x="484" y="15"/>
                  </a:cubicBezTo>
                  <a:cubicBezTo>
                    <a:pt x="495" y="15"/>
                    <a:pt x="500" y="15"/>
                    <a:pt x="500" y="5"/>
                  </a:cubicBezTo>
                  <a:cubicBezTo>
                    <a:pt x="500" y="0"/>
                    <a:pt x="495" y="0"/>
                    <a:pt x="486" y="0"/>
                  </a:cubicBezTo>
                  <a:lnTo>
                    <a:pt x="421" y="0"/>
                  </a:lnTo>
                  <a:cubicBezTo>
                    <a:pt x="408" y="0"/>
                    <a:pt x="407" y="0"/>
                    <a:pt x="401" y="9"/>
                  </a:cubicBezTo>
                  <a:lnTo>
                    <a:pt x="219" y="293"/>
                  </a:lnTo>
                  <a:lnTo>
                    <a:pt x="180" y="11"/>
                  </a:lnTo>
                  <a:cubicBezTo>
                    <a:pt x="179" y="0"/>
                    <a:pt x="178" y="0"/>
                    <a:pt x="165" y="0"/>
                  </a:cubicBezTo>
                  <a:lnTo>
                    <a:pt x="96" y="0"/>
                  </a:lnTo>
                  <a:cubicBezTo>
                    <a:pt x="87" y="0"/>
                    <a:pt x="82" y="0"/>
                    <a:pt x="82" y="9"/>
                  </a:cubicBezTo>
                  <a:cubicBezTo>
                    <a:pt x="82" y="15"/>
                    <a:pt x="86" y="15"/>
                    <a:pt x="96" y="15"/>
                  </a:cubicBezTo>
                  <a:cubicBezTo>
                    <a:pt x="102" y="15"/>
                    <a:pt x="111" y="15"/>
                    <a:pt x="117" y="16"/>
                  </a:cubicBezTo>
                  <a:cubicBezTo>
                    <a:pt x="125" y="17"/>
                    <a:pt x="128" y="18"/>
                    <a:pt x="128" y="24"/>
                  </a:cubicBezTo>
                  <a:cubicBezTo>
                    <a:pt x="128" y="26"/>
                    <a:pt x="128" y="27"/>
                    <a:pt x="126" y="33"/>
                  </a:cubicBezTo>
                  <a:lnTo>
                    <a:pt x="63" y="287"/>
                  </a:lnTo>
                  <a:cubicBezTo>
                    <a:pt x="58" y="307"/>
                    <a:pt x="50" y="323"/>
                    <a:pt x="9" y="325"/>
                  </a:cubicBezTo>
                  <a:cubicBezTo>
                    <a:pt x="7" y="325"/>
                    <a:pt x="0" y="325"/>
                    <a:pt x="0" y="334"/>
                  </a:cubicBezTo>
                  <a:cubicBezTo>
                    <a:pt x="0" y="339"/>
                    <a:pt x="3" y="340"/>
                    <a:pt x="7" y="340"/>
                  </a:cubicBezTo>
                  <a:cubicBezTo>
                    <a:pt x="23" y="340"/>
                    <a:pt x="41" y="339"/>
                    <a:pt x="57" y="339"/>
                  </a:cubicBezTo>
                  <a:cubicBezTo>
                    <a:pt x="74" y="339"/>
                    <a:pt x="92" y="340"/>
                    <a:pt x="108" y="340"/>
                  </a:cubicBezTo>
                  <a:cubicBezTo>
                    <a:pt x="111" y="340"/>
                    <a:pt x="117" y="340"/>
                    <a:pt x="117" y="330"/>
                  </a:cubicBezTo>
                  <a:cubicBezTo>
                    <a:pt x="117" y="325"/>
                    <a:pt x="112" y="325"/>
                    <a:pt x="108" y="325"/>
                  </a:cubicBezTo>
                  <a:cubicBezTo>
                    <a:pt x="80" y="324"/>
                    <a:pt x="75" y="314"/>
                    <a:pt x="75" y="303"/>
                  </a:cubicBezTo>
                  <a:cubicBezTo>
                    <a:pt x="75" y="299"/>
                    <a:pt x="75" y="297"/>
                    <a:pt x="77" y="291"/>
                  </a:cubicBezTo>
                  <a:lnTo>
                    <a:pt x="144" y="19"/>
                  </a:lnTo>
                  <a:lnTo>
                    <a:pt x="145" y="19"/>
                  </a:lnTo>
                  <a:lnTo>
                    <a:pt x="188" y="329"/>
                  </a:lnTo>
                  <a:cubicBezTo>
                    <a:pt x="189" y="335"/>
                    <a:pt x="189" y="340"/>
                    <a:pt x="195" y="340"/>
                  </a:cubicBezTo>
                  <a:cubicBezTo>
                    <a:pt x="201" y="340"/>
                    <a:pt x="204" y="335"/>
                    <a:pt x="206" y="331"/>
                  </a:cubicBezTo>
                  <a:lnTo>
                    <a:pt x="408" y="15"/>
                  </a:lnTo>
                  <a:lnTo>
                    <a:pt x="408" y="15"/>
                  </a:lnTo>
                  <a:lnTo>
                    <a:pt x="337" y="301"/>
                  </a:lnTo>
                  <a:cubicBezTo>
                    <a:pt x="332" y="321"/>
                    <a:pt x="331" y="325"/>
                    <a:pt x="291" y="325"/>
                  </a:cubicBezTo>
                  <a:cubicBezTo>
                    <a:pt x="283" y="325"/>
                    <a:pt x="277" y="325"/>
                    <a:pt x="277" y="334"/>
                  </a:cubicBezTo>
                  <a:cubicBezTo>
                    <a:pt x="277" y="340"/>
                    <a:pt x="283" y="340"/>
                    <a:pt x="285" y="340"/>
                  </a:cubicBezTo>
                  <a:cubicBezTo>
                    <a:pt x="299" y="340"/>
                    <a:pt x="333" y="339"/>
                    <a:pt x="347" y="339"/>
                  </a:cubicBezTo>
                  <a:cubicBezTo>
                    <a:pt x="367" y="339"/>
                    <a:pt x="389" y="340"/>
                    <a:pt x="409" y="340"/>
                  </a:cubicBezTo>
                  <a:cubicBezTo>
                    <a:pt x="412" y="340"/>
                    <a:pt x="419" y="340"/>
                    <a:pt x="419" y="330"/>
                  </a:cubicBezTo>
                  <a:cubicBezTo>
                    <a:pt x="419" y="325"/>
                    <a:pt x="414" y="325"/>
                    <a:pt x="405" y="325"/>
                  </a:cubicBezTo>
                  <a:cubicBezTo>
                    <a:pt x="386" y="325"/>
                    <a:pt x="372" y="325"/>
                    <a:pt x="372" y="316"/>
                  </a:cubicBezTo>
                  <a:cubicBezTo>
                    <a:pt x="372" y="314"/>
                    <a:pt x="372" y="313"/>
                    <a:pt x="375" y="304"/>
                  </a:cubicBezTo>
                  <a:lnTo>
                    <a:pt x="441" y="3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1" name="Freeform 116">
              <a:extLst>
                <a:ext uri="{FF2B5EF4-FFF2-40B4-BE49-F238E27FC236}">
                  <a16:creationId xmlns:a16="http://schemas.microsoft.com/office/drawing/2014/main" id="{78A25F8B-FDB2-48FB-BC3D-0DB10963137A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3668713" y="2559050"/>
              <a:ext cx="65088" cy="77788"/>
            </a:xfrm>
            <a:custGeom>
              <a:avLst/>
              <a:gdLst>
                <a:gd name="T0" fmla="*/ 176 w 332"/>
                <a:gd name="T1" fmla="*/ 176 h 332"/>
                <a:gd name="T2" fmla="*/ 316 w 332"/>
                <a:gd name="T3" fmla="*/ 176 h 332"/>
                <a:gd name="T4" fmla="*/ 332 w 332"/>
                <a:gd name="T5" fmla="*/ 166 h 332"/>
                <a:gd name="T6" fmla="*/ 316 w 332"/>
                <a:gd name="T7" fmla="*/ 156 h 332"/>
                <a:gd name="T8" fmla="*/ 176 w 332"/>
                <a:gd name="T9" fmla="*/ 156 h 332"/>
                <a:gd name="T10" fmla="*/ 176 w 332"/>
                <a:gd name="T11" fmla="*/ 17 h 332"/>
                <a:gd name="T12" fmla="*/ 166 w 332"/>
                <a:gd name="T13" fmla="*/ 0 h 332"/>
                <a:gd name="T14" fmla="*/ 157 w 332"/>
                <a:gd name="T15" fmla="*/ 17 h 332"/>
                <a:gd name="T16" fmla="*/ 157 w 332"/>
                <a:gd name="T17" fmla="*/ 156 h 332"/>
                <a:gd name="T18" fmla="*/ 17 w 332"/>
                <a:gd name="T19" fmla="*/ 156 h 332"/>
                <a:gd name="T20" fmla="*/ 0 w 332"/>
                <a:gd name="T21" fmla="*/ 166 h 332"/>
                <a:gd name="T22" fmla="*/ 17 w 332"/>
                <a:gd name="T23" fmla="*/ 176 h 332"/>
                <a:gd name="T24" fmla="*/ 157 w 332"/>
                <a:gd name="T25" fmla="*/ 176 h 332"/>
                <a:gd name="T26" fmla="*/ 157 w 332"/>
                <a:gd name="T27" fmla="*/ 316 h 332"/>
                <a:gd name="T28" fmla="*/ 166 w 332"/>
                <a:gd name="T29" fmla="*/ 332 h 332"/>
                <a:gd name="T30" fmla="*/ 176 w 332"/>
                <a:gd name="T31" fmla="*/ 316 h 332"/>
                <a:gd name="T32" fmla="*/ 176 w 332"/>
                <a:gd name="T33" fmla="*/ 17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32">
                  <a:moveTo>
                    <a:pt x="176" y="176"/>
                  </a:moveTo>
                  <a:lnTo>
                    <a:pt x="316" y="176"/>
                  </a:lnTo>
                  <a:cubicBezTo>
                    <a:pt x="323" y="176"/>
                    <a:pt x="332" y="176"/>
                    <a:pt x="332" y="166"/>
                  </a:cubicBezTo>
                  <a:cubicBezTo>
                    <a:pt x="332" y="156"/>
                    <a:pt x="323" y="156"/>
                    <a:pt x="316" y="156"/>
                  </a:cubicBezTo>
                  <a:lnTo>
                    <a:pt x="176" y="156"/>
                  </a:lnTo>
                  <a:lnTo>
                    <a:pt x="176" y="17"/>
                  </a:lnTo>
                  <a:cubicBezTo>
                    <a:pt x="176" y="10"/>
                    <a:pt x="176" y="0"/>
                    <a:pt x="166" y="0"/>
                  </a:cubicBezTo>
                  <a:cubicBezTo>
                    <a:pt x="157" y="0"/>
                    <a:pt x="157" y="10"/>
                    <a:pt x="157" y="17"/>
                  </a:cubicBezTo>
                  <a:lnTo>
                    <a:pt x="157" y="156"/>
                  </a:lnTo>
                  <a:lnTo>
                    <a:pt x="17" y="156"/>
                  </a:lnTo>
                  <a:cubicBezTo>
                    <a:pt x="10" y="156"/>
                    <a:pt x="0" y="156"/>
                    <a:pt x="0" y="166"/>
                  </a:cubicBezTo>
                  <a:cubicBezTo>
                    <a:pt x="0" y="176"/>
                    <a:pt x="10" y="176"/>
                    <a:pt x="17" y="176"/>
                  </a:cubicBezTo>
                  <a:lnTo>
                    <a:pt x="157" y="176"/>
                  </a:lnTo>
                  <a:lnTo>
                    <a:pt x="157" y="316"/>
                  </a:lnTo>
                  <a:cubicBezTo>
                    <a:pt x="157" y="323"/>
                    <a:pt x="157" y="332"/>
                    <a:pt x="166" y="332"/>
                  </a:cubicBezTo>
                  <a:cubicBezTo>
                    <a:pt x="176" y="332"/>
                    <a:pt x="176" y="323"/>
                    <a:pt x="176" y="316"/>
                  </a:cubicBezTo>
                  <a:lnTo>
                    <a:pt x="176" y="176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2" name="Freeform 117">
              <a:extLst>
                <a:ext uri="{FF2B5EF4-FFF2-40B4-BE49-F238E27FC236}">
                  <a16:creationId xmlns:a16="http://schemas.microsoft.com/office/drawing/2014/main" id="{DABFAC2F-417C-49FB-8DF1-6B30BC5B1E3E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3765550" y="2549525"/>
              <a:ext cx="38100" cy="77788"/>
            </a:xfrm>
            <a:custGeom>
              <a:avLst/>
              <a:gdLst>
                <a:gd name="T0" fmla="*/ 39 w 199"/>
                <a:gd name="T1" fmla="*/ 294 h 332"/>
                <a:gd name="T2" fmla="*/ 92 w 199"/>
                <a:gd name="T3" fmla="*/ 242 h 332"/>
                <a:gd name="T4" fmla="*/ 199 w 199"/>
                <a:gd name="T5" fmla="*/ 97 h 332"/>
                <a:gd name="T6" fmla="*/ 94 w 199"/>
                <a:gd name="T7" fmla="*/ 0 h 332"/>
                <a:gd name="T8" fmla="*/ 0 w 199"/>
                <a:gd name="T9" fmla="*/ 90 h 332"/>
                <a:gd name="T10" fmla="*/ 27 w 199"/>
                <a:gd name="T11" fmla="*/ 118 h 332"/>
                <a:gd name="T12" fmla="*/ 53 w 199"/>
                <a:gd name="T13" fmla="*/ 92 h 332"/>
                <a:gd name="T14" fmla="*/ 26 w 199"/>
                <a:gd name="T15" fmla="*/ 66 h 332"/>
                <a:gd name="T16" fmla="*/ 20 w 199"/>
                <a:gd name="T17" fmla="*/ 66 h 332"/>
                <a:gd name="T18" fmla="*/ 87 w 199"/>
                <a:gd name="T19" fmla="*/ 15 h 332"/>
                <a:gd name="T20" fmla="*/ 154 w 199"/>
                <a:gd name="T21" fmla="*/ 97 h 332"/>
                <a:gd name="T22" fmla="*/ 102 w 199"/>
                <a:gd name="T23" fmla="*/ 207 h 332"/>
                <a:gd name="T24" fmla="*/ 6 w 199"/>
                <a:gd name="T25" fmla="*/ 314 h 332"/>
                <a:gd name="T26" fmla="*/ 0 w 199"/>
                <a:gd name="T27" fmla="*/ 332 h 332"/>
                <a:gd name="T28" fmla="*/ 185 w 199"/>
                <a:gd name="T29" fmla="*/ 332 h 332"/>
                <a:gd name="T30" fmla="*/ 199 w 199"/>
                <a:gd name="T31" fmla="*/ 245 h 332"/>
                <a:gd name="T32" fmla="*/ 187 w 199"/>
                <a:gd name="T33" fmla="*/ 245 h 332"/>
                <a:gd name="T34" fmla="*/ 176 w 199"/>
                <a:gd name="T35" fmla="*/ 290 h 332"/>
                <a:gd name="T36" fmla="*/ 129 w 199"/>
                <a:gd name="T37" fmla="*/ 294 h 332"/>
                <a:gd name="T38" fmla="*/ 39 w 199"/>
                <a:gd name="T39" fmla="*/ 29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9" h="332">
                  <a:moveTo>
                    <a:pt x="39" y="294"/>
                  </a:moveTo>
                  <a:lnTo>
                    <a:pt x="92" y="242"/>
                  </a:lnTo>
                  <a:cubicBezTo>
                    <a:pt x="170" y="174"/>
                    <a:pt x="199" y="147"/>
                    <a:pt x="199" y="97"/>
                  </a:cubicBezTo>
                  <a:cubicBezTo>
                    <a:pt x="199" y="40"/>
                    <a:pt x="155" y="0"/>
                    <a:pt x="94" y="0"/>
                  </a:cubicBezTo>
                  <a:cubicBezTo>
                    <a:pt x="37" y="0"/>
                    <a:pt x="0" y="46"/>
                    <a:pt x="0" y="90"/>
                  </a:cubicBezTo>
                  <a:cubicBezTo>
                    <a:pt x="0" y="118"/>
                    <a:pt x="25" y="118"/>
                    <a:pt x="27" y="118"/>
                  </a:cubicBezTo>
                  <a:cubicBezTo>
                    <a:pt x="35" y="118"/>
                    <a:pt x="53" y="112"/>
                    <a:pt x="53" y="92"/>
                  </a:cubicBezTo>
                  <a:cubicBezTo>
                    <a:pt x="53" y="79"/>
                    <a:pt x="44" y="66"/>
                    <a:pt x="26" y="66"/>
                  </a:cubicBezTo>
                  <a:cubicBezTo>
                    <a:pt x="22" y="66"/>
                    <a:pt x="21" y="66"/>
                    <a:pt x="20" y="66"/>
                  </a:cubicBezTo>
                  <a:cubicBezTo>
                    <a:pt x="31" y="34"/>
                    <a:pt x="58" y="15"/>
                    <a:pt x="87" y="15"/>
                  </a:cubicBezTo>
                  <a:cubicBezTo>
                    <a:pt x="133" y="15"/>
                    <a:pt x="154" y="56"/>
                    <a:pt x="154" y="97"/>
                  </a:cubicBezTo>
                  <a:cubicBezTo>
                    <a:pt x="154" y="137"/>
                    <a:pt x="129" y="176"/>
                    <a:pt x="102" y="207"/>
                  </a:cubicBezTo>
                  <a:lnTo>
                    <a:pt x="6" y="314"/>
                  </a:lnTo>
                  <a:cubicBezTo>
                    <a:pt x="0" y="319"/>
                    <a:pt x="0" y="320"/>
                    <a:pt x="0" y="332"/>
                  </a:cubicBezTo>
                  <a:lnTo>
                    <a:pt x="185" y="332"/>
                  </a:lnTo>
                  <a:lnTo>
                    <a:pt x="199" y="245"/>
                  </a:lnTo>
                  <a:lnTo>
                    <a:pt x="187" y="245"/>
                  </a:lnTo>
                  <a:cubicBezTo>
                    <a:pt x="184" y="260"/>
                    <a:pt x="181" y="282"/>
                    <a:pt x="176" y="290"/>
                  </a:cubicBezTo>
                  <a:cubicBezTo>
                    <a:pt x="172" y="294"/>
                    <a:pt x="140" y="294"/>
                    <a:pt x="129" y="294"/>
                  </a:cubicBezTo>
                  <a:lnTo>
                    <a:pt x="39" y="2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3" name="Freeform 118">
              <a:extLst>
                <a:ext uri="{FF2B5EF4-FFF2-40B4-BE49-F238E27FC236}">
                  <a16:creationId xmlns:a16="http://schemas.microsoft.com/office/drawing/2014/main" id="{806484BC-F86B-456B-A97E-B6C497A09CD5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3811588" y="2540000"/>
              <a:ext cx="12700" cy="115888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4" name="Freeform 119">
              <a:extLst>
                <a:ext uri="{FF2B5EF4-FFF2-40B4-BE49-F238E27FC236}">
                  <a16:creationId xmlns:a16="http://schemas.microsoft.com/office/drawing/2014/main" id="{67C8985B-5601-467D-8977-888BF57EFED3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3844925" y="2614613"/>
              <a:ext cx="11113" cy="34925"/>
            </a:xfrm>
            <a:custGeom>
              <a:avLst/>
              <a:gdLst>
                <a:gd name="T0" fmla="*/ 58 w 58"/>
                <a:gd name="T1" fmla="*/ 53 h 149"/>
                <a:gd name="T2" fmla="*/ 26 w 58"/>
                <a:gd name="T3" fmla="*/ 0 h 149"/>
                <a:gd name="T4" fmla="*/ 0 w 58"/>
                <a:gd name="T5" fmla="*/ 27 h 149"/>
                <a:gd name="T6" fmla="*/ 26 w 58"/>
                <a:gd name="T7" fmla="*/ 53 h 149"/>
                <a:gd name="T8" fmla="*/ 44 w 58"/>
                <a:gd name="T9" fmla="*/ 47 h 149"/>
                <a:gd name="T10" fmla="*/ 46 w 58"/>
                <a:gd name="T11" fmla="*/ 45 h 149"/>
                <a:gd name="T12" fmla="*/ 47 w 58"/>
                <a:gd name="T13" fmla="*/ 53 h 149"/>
                <a:gd name="T14" fmla="*/ 13 w 58"/>
                <a:gd name="T15" fmla="*/ 136 h 149"/>
                <a:gd name="T16" fmla="*/ 8 w 58"/>
                <a:gd name="T17" fmla="*/ 144 h 149"/>
                <a:gd name="T18" fmla="*/ 13 w 58"/>
                <a:gd name="T19" fmla="*/ 149 h 149"/>
                <a:gd name="T20" fmla="*/ 58 w 58"/>
                <a:gd name="T21" fmla="*/ 5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49">
                  <a:moveTo>
                    <a:pt x="58" y="53"/>
                  </a:moveTo>
                  <a:cubicBezTo>
                    <a:pt x="58" y="20"/>
                    <a:pt x="46" y="0"/>
                    <a:pt x="26" y="0"/>
                  </a:cubicBezTo>
                  <a:cubicBezTo>
                    <a:pt x="10" y="0"/>
                    <a:pt x="0" y="13"/>
                    <a:pt x="0" y="27"/>
                  </a:cubicBezTo>
                  <a:cubicBezTo>
                    <a:pt x="0" y="40"/>
                    <a:pt x="10" y="53"/>
                    <a:pt x="26" y="53"/>
                  </a:cubicBezTo>
                  <a:cubicBezTo>
                    <a:pt x="32" y="53"/>
                    <a:pt x="39" y="51"/>
                    <a:pt x="44" y="47"/>
                  </a:cubicBezTo>
                  <a:cubicBezTo>
                    <a:pt x="45" y="46"/>
                    <a:pt x="46" y="45"/>
                    <a:pt x="46" y="45"/>
                  </a:cubicBezTo>
                  <a:cubicBezTo>
                    <a:pt x="47" y="45"/>
                    <a:pt x="47" y="46"/>
                    <a:pt x="47" y="53"/>
                  </a:cubicBezTo>
                  <a:cubicBezTo>
                    <a:pt x="47" y="89"/>
                    <a:pt x="30" y="119"/>
                    <a:pt x="13" y="136"/>
                  </a:cubicBezTo>
                  <a:cubicBezTo>
                    <a:pt x="8" y="141"/>
                    <a:pt x="8" y="142"/>
                    <a:pt x="8" y="144"/>
                  </a:cubicBezTo>
                  <a:cubicBezTo>
                    <a:pt x="8" y="147"/>
                    <a:pt x="10" y="149"/>
                    <a:pt x="13" y="149"/>
                  </a:cubicBezTo>
                  <a:cubicBezTo>
                    <a:pt x="18" y="149"/>
                    <a:pt x="58" y="111"/>
                    <a:pt x="58" y="53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5" name="Oval 120">
              <a:extLst>
                <a:ext uri="{FF2B5EF4-FFF2-40B4-BE49-F238E27FC236}">
                  <a16:creationId xmlns:a16="http://schemas.microsoft.com/office/drawing/2014/main" id="{AF357985-3A76-4392-B45F-059D439A0B8C}"/>
                </a:ext>
              </a:extLst>
            </p:cNvPr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3887788" y="2614613"/>
              <a:ext cx="11113" cy="12700"/>
            </a:xfrm>
            <a:prstGeom prst="ellipse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6" name="Oval 121">
              <a:extLst>
                <a:ext uri="{FF2B5EF4-FFF2-40B4-BE49-F238E27FC236}">
                  <a16:creationId xmlns:a16="http://schemas.microsoft.com/office/drawing/2014/main" id="{12527AF2-8F8F-41A3-804E-3C7D00DFE4B3}"/>
                </a:ext>
              </a:extLst>
            </p:cNvPr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3914775" y="2614613"/>
              <a:ext cx="11113" cy="12700"/>
            </a:xfrm>
            <a:prstGeom prst="ellipse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7" name="Oval 122">
              <a:extLst>
                <a:ext uri="{FF2B5EF4-FFF2-40B4-BE49-F238E27FC236}">
                  <a16:creationId xmlns:a16="http://schemas.microsoft.com/office/drawing/2014/main" id="{8A74904D-2C48-49A0-8288-4CA76053BF3B}"/>
                </a:ext>
              </a:extLst>
            </p:cNvPr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3941763" y="2614613"/>
              <a:ext cx="11113" cy="12700"/>
            </a:xfrm>
            <a:prstGeom prst="ellipse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8" name="Freeform 123">
              <a:extLst>
                <a:ext uri="{FF2B5EF4-FFF2-40B4-BE49-F238E27FC236}">
                  <a16:creationId xmlns:a16="http://schemas.microsoft.com/office/drawing/2014/main" id="{EC6C6429-3407-4AF1-971C-A8C94688F4D4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3963988" y="2574925"/>
              <a:ext cx="49213" cy="52388"/>
            </a:xfrm>
            <a:custGeom>
              <a:avLst/>
              <a:gdLst>
                <a:gd name="T0" fmla="*/ 152 w 249"/>
                <a:gd name="T1" fmla="*/ 70 h 226"/>
                <a:gd name="T2" fmla="*/ 202 w 249"/>
                <a:gd name="T3" fmla="*/ 11 h 226"/>
                <a:gd name="T4" fmla="*/ 227 w 249"/>
                <a:gd name="T5" fmla="*/ 17 h 226"/>
                <a:gd name="T6" fmla="*/ 203 w 249"/>
                <a:gd name="T7" fmla="*/ 44 h 226"/>
                <a:gd name="T8" fmla="*/ 222 w 249"/>
                <a:gd name="T9" fmla="*/ 62 h 226"/>
                <a:gd name="T10" fmla="*/ 249 w 249"/>
                <a:gd name="T11" fmla="*/ 33 h 226"/>
                <a:gd name="T12" fmla="*/ 202 w 249"/>
                <a:gd name="T13" fmla="*/ 0 h 226"/>
                <a:gd name="T14" fmla="*/ 150 w 249"/>
                <a:gd name="T15" fmla="*/ 38 h 226"/>
                <a:gd name="T16" fmla="*/ 96 w 249"/>
                <a:gd name="T17" fmla="*/ 0 h 226"/>
                <a:gd name="T18" fmla="*/ 16 w 249"/>
                <a:gd name="T19" fmla="*/ 76 h 226"/>
                <a:gd name="T20" fmla="*/ 22 w 249"/>
                <a:gd name="T21" fmla="*/ 81 h 226"/>
                <a:gd name="T22" fmla="*/ 28 w 249"/>
                <a:gd name="T23" fmla="*/ 76 h 226"/>
                <a:gd name="T24" fmla="*/ 95 w 249"/>
                <a:gd name="T25" fmla="*/ 11 h 226"/>
                <a:gd name="T26" fmla="*/ 122 w 249"/>
                <a:gd name="T27" fmla="*/ 44 h 226"/>
                <a:gd name="T28" fmla="*/ 95 w 249"/>
                <a:gd name="T29" fmla="*/ 163 h 226"/>
                <a:gd name="T30" fmla="*/ 48 w 249"/>
                <a:gd name="T31" fmla="*/ 215 h 226"/>
                <a:gd name="T32" fmla="*/ 23 w 249"/>
                <a:gd name="T33" fmla="*/ 208 h 226"/>
                <a:gd name="T34" fmla="*/ 46 w 249"/>
                <a:gd name="T35" fmla="*/ 181 h 226"/>
                <a:gd name="T36" fmla="*/ 28 w 249"/>
                <a:gd name="T37" fmla="*/ 164 h 226"/>
                <a:gd name="T38" fmla="*/ 0 w 249"/>
                <a:gd name="T39" fmla="*/ 193 h 226"/>
                <a:gd name="T40" fmla="*/ 47 w 249"/>
                <a:gd name="T41" fmla="*/ 226 h 226"/>
                <a:gd name="T42" fmla="*/ 100 w 249"/>
                <a:gd name="T43" fmla="*/ 188 h 226"/>
                <a:gd name="T44" fmla="*/ 153 w 249"/>
                <a:gd name="T45" fmla="*/ 226 h 226"/>
                <a:gd name="T46" fmla="*/ 233 w 249"/>
                <a:gd name="T47" fmla="*/ 149 h 226"/>
                <a:gd name="T48" fmla="*/ 227 w 249"/>
                <a:gd name="T49" fmla="*/ 144 h 226"/>
                <a:gd name="T50" fmla="*/ 221 w 249"/>
                <a:gd name="T51" fmla="*/ 149 h 226"/>
                <a:gd name="T52" fmla="*/ 154 w 249"/>
                <a:gd name="T53" fmla="*/ 215 h 226"/>
                <a:gd name="T54" fmla="*/ 127 w 249"/>
                <a:gd name="T55" fmla="*/ 182 h 226"/>
                <a:gd name="T56" fmla="*/ 135 w 249"/>
                <a:gd name="T57" fmla="*/ 138 h 226"/>
                <a:gd name="T58" fmla="*/ 152 w 249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9" h="226">
                  <a:moveTo>
                    <a:pt x="152" y="70"/>
                  </a:moveTo>
                  <a:cubicBezTo>
                    <a:pt x="155" y="57"/>
                    <a:pt x="167" y="11"/>
                    <a:pt x="202" y="11"/>
                  </a:cubicBezTo>
                  <a:cubicBezTo>
                    <a:pt x="204" y="11"/>
                    <a:pt x="216" y="11"/>
                    <a:pt x="227" y="17"/>
                  </a:cubicBezTo>
                  <a:cubicBezTo>
                    <a:pt x="213" y="20"/>
                    <a:pt x="203" y="32"/>
                    <a:pt x="203" y="44"/>
                  </a:cubicBezTo>
                  <a:cubicBezTo>
                    <a:pt x="203" y="52"/>
                    <a:pt x="208" y="62"/>
                    <a:pt x="222" y="62"/>
                  </a:cubicBezTo>
                  <a:cubicBezTo>
                    <a:pt x="233" y="62"/>
                    <a:pt x="249" y="53"/>
                    <a:pt x="249" y="33"/>
                  </a:cubicBezTo>
                  <a:cubicBezTo>
                    <a:pt x="249" y="7"/>
                    <a:pt x="219" y="0"/>
                    <a:pt x="202" y="0"/>
                  </a:cubicBezTo>
                  <a:cubicBezTo>
                    <a:pt x="173" y="0"/>
                    <a:pt x="156" y="26"/>
                    <a:pt x="150" y="38"/>
                  </a:cubicBezTo>
                  <a:cubicBezTo>
                    <a:pt x="137" y="5"/>
                    <a:pt x="110" y="0"/>
                    <a:pt x="96" y="0"/>
                  </a:cubicBezTo>
                  <a:cubicBezTo>
                    <a:pt x="44" y="0"/>
                    <a:pt x="16" y="64"/>
                    <a:pt x="16" y="76"/>
                  </a:cubicBezTo>
                  <a:cubicBezTo>
                    <a:pt x="16" y="81"/>
                    <a:pt x="21" y="81"/>
                    <a:pt x="22" y="81"/>
                  </a:cubicBezTo>
                  <a:cubicBezTo>
                    <a:pt x="26" y="81"/>
                    <a:pt x="27" y="80"/>
                    <a:pt x="28" y="76"/>
                  </a:cubicBezTo>
                  <a:cubicBezTo>
                    <a:pt x="45" y="23"/>
                    <a:pt x="78" y="11"/>
                    <a:pt x="95" y="11"/>
                  </a:cubicBezTo>
                  <a:cubicBezTo>
                    <a:pt x="104" y="11"/>
                    <a:pt x="122" y="15"/>
                    <a:pt x="122" y="44"/>
                  </a:cubicBezTo>
                  <a:cubicBezTo>
                    <a:pt x="122" y="60"/>
                    <a:pt x="113" y="93"/>
                    <a:pt x="95" y="163"/>
                  </a:cubicBezTo>
                  <a:cubicBezTo>
                    <a:pt x="87" y="194"/>
                    <a:pt x="70" y="215"/>
                    <a:pt x="48" y="215"/>
                  </a:cubicBezTo>
                  <a:cubicBezTo>
                    <a:pt x="45" y="215"/>
                    <a:pt x="33" y="215"/>
                    <a:pt x="23" y="208"/>
                  </a:cubicBezTo>
                  <a:cubicBezTo>
                    <a:pt x="35" y="206"/>
                    <a:pt x="46" y="195"/>
                    <a:pt x="46" y="181"/>
                  </a:cubicBezTo>
                  <a:cubicBezTo>
                    <a:pt x="46" y="168"/>
                    <a:pt x="35" y="164"/>
                    <a:pt x="28" y="164"/>
                  </a:cubicBezTo>
                  <a:cubicBezTo>
                    <a:pt x="13" y="164"/>
                    <a:pt x="0" y="177"/>
                    <a:pt x="0" y="193"/>
                  </a:cubicBezTo>
                  <a:cubicBezTo>
                    <a:pt x="0" y="216"/>
                    <a:pt x="25" y="226"/>
                    <a:pt x="47" y="226"/>
                  </a:cubicBezTo>
                  <a:cubicBezTo>
                    <a:pt x="80" y="226"/>
                    <a:pt x="98" y="191"/>
                    <a:pt x="100" y="188"/>
                  </a:cubicBezTo>
                  <a:cubicBezTo>
                    <a:pt x="105" y="206"/>
                    <a:pt x="123" y="226"/>
                    <a:pt x="153" y="226"/>
                  </a:cubicBezTo>
                  <a:cubicBezTo>
                    <a:pt x="205" y="226"/>
                    <a:pt x="233" y="161"/>
                    <a:pt x="233" y="149"/>
                  </a:cubicBezTo>
                  <a:cubicBezTo>
                    <a:pt x="233" y="144"/>
                    <a:pt x="229" y="144"/>
                    <a:pt x="227" y="144"/>
                  </a:cubicBezTo>
                  <a:cubicBezTo>
                    <a:pt x="223" y="144"/>
                    <a:pt x="222" y="146"/>
                    <a:pt x="221" y="149"/>
                  </a:cubicBezTo>
                  <a:cubicBezTo>
                    <a:pt x="204" y="203"/>
                    <a:pt x="170" y="215"/>
                    <a:pt x="154" y="215"/>
                  </a:cubicBezTo>
                  <a:cubicBezTo>
                    <a:pt x="135" y="215"/>
                    <a:pt x="127" y="199"/>
                    <a:pt x="127" y="182"/>
                  </a:cubicBezTo>
                  <a:cubicBezTo>
                    <a:pt x="127" y="171"/>
                    <a:pt x="130" y="160"/>
                    <a:pt x="135" y="138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39" name="Freeform 124">
              <a:extLst>
                <a:ext uri="{FF2B5EF4-FFF2-40B4-BE49-F238E27FC236}">
                  <a16:creationId xmlns:a16="http://schemas.microsoft.com/office/drawing/2014/main" id="{13C2A55A-597E-4F3E-9281-29AB9A1F2179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4029075" y="2540000"/>
              <a:ext cx="12700" cy="115888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0" name="Freeform 125">
              <a:extLst>
                <a:ext uri="{FF2B5EF4-FFF2-40B4-BE49-F238E27FC236}">
                  <a16:creationId xmlns:a16="http://schemas.microsoft.com/office/drawing/2014/main" id="{605C26A9-53F0-4381-B9CC-E708961F9522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4052888" y="2595563"/>
              <a:ext cx="58738" cy="4763"/>
            </a:xfrm>
            <a:custGeom>
              <a:avLst/>
              <a:gdLst>
                <a:gd name="T0" fmla="*/ 287 w 305"/>
                <a:gd name="T1" fmla="*/ 20 h 20"/>
                <a:gd name="T2" fmla="*/ 305 w 305"/>
                <a:gd name="T3" fmla="*/ 10 h 20"/>
                <a:gd name="T4" fmla="*/ 287 w 305"/>
                <a:gd name="T5" fmla="*/ 0 h 20"/>
                <a:gd name="T6" fmla="*/ 17 w 305"/>
                <a:gd name="T7" fmla="*/ 0 h 20"/>
                <a:gd name="T8" fmla="*/ 0 w 305"/>
                <a:gd name="T9" fmla="*/ 10 h 20"/>
                <a:gd name="T10" fmla="*/ 17 w 305"/>
                <a:gd name="T11" fmla="*/ 20 h 20"/>
                <a:gd name="T12" fmla="*/ 287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7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1" name="Freeform 126">
              <a:extLst>
                <a:ext uri="{FF2B5EF4-FFF2-40B4-BE49-F238E27FC236}">
                  <a16:creationId xmlns:a16="http://schemas.microsoft.com/office/drawing/2014/main" id="{C17F889B-8747-4BBF-BA53-1D2B3D27B1DF}"/>
                </a:ext>
              </a:extLst>
            </p:cNvPr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4129088" y="2549525"/>
              <a:ext cx="31750" cy="77788"/>
            </a:xfrm>
            <a:custGeom>
              <a:avLst/>
              <a:gdLst>
                <a:gd name="T0" fmla="*/ 102 w 164"/>
                <a:gd name="T1" fmla="*/ 13 h 332"/>
                <a:gd name="T2" fmla="*/ 90 w 164"/>
                <a:gd name="T3" fmla="*/ 0 h 332"/>
                <a:gd name="T4" fmla="*/ 0 w 164"/>
                <a:gd name="T5" fmla="*/ 32 h 332"/>
                <a:gd name="T6" fmla="*/ 0 w 164"/>
                <a:gd name="T7" fmla="*/ 47 h 332"/>
                <a:gd name="T8" fmla="*/ 65 w 164"/>
                <a:gd name="T9" fmla="*/ 34 h 332"/>
                <a:gd name="T10" fmla="*/ 65 w 164"/>
                <a:gd name="T11" fmla="*/ 293 h 332"/>
                <a:gd name="T12" fmla="*/ 19 w 164"/>
                <a:gd name="T13" fmla="*/ 317 h 332"/>
                <a:gd name="T14" fmla="*/ 3 w 164"/>
                <a:gd name="T15" fmla="*/ 317 h 332"/>
                <a:gd name="T16" fmla="*/ 3 w 164"/>
                <a:gd name="T17" fmla="*/ 332 h 332"/>
                <a:gd name="T18" fmla="*/ 83 w 164"/>
                <a:gd name="T19" fmla="*/ 331 h 332"/>
                <a:gd name="T20" fmla="*/ 164 w 164"/>
                <a:gd name="T21" fmla="*/ 332 h 332"/>
                <a:gd name="T22" fmla="*/ 164 w 164"/>
                <a:gd name="T23" fmla="*/ 317 h 332"/>
                <a:gd name="T24" fmla="*/ 148 w 164"/>
                <a:gd name="T25" fmla="*/ 317 h 332"/>
                <a:gd name="T26" fmla="*/ 102 w 164"/>
                <a:gd name="T27" fmla="*/ 293 h 332"/>
                <a:gd name="T28" fmla="*/ 102 w 164"/>
                <a:gd name="T29" fmla="*/ 1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332">
                  <a:moveTo>
                    <a:pt x="102" y="13"/>
                  </a:moveTo>
                  <a:cubicBezTo>
                    <a:pt x="102" y="1"/>
                    <a:pt x="102" y="0"/>
                    <a:pt x="90" y="0"/>
                  </a:cubicBezTo>
                  <a:cubicBezTo>
                    <a:pt x="59" y="32"/>
                    <a:pt x="16" y="32"/>
                    <a:pt x="0" y="32"/>
                  </a:cubicBezTo>
                  <a:lnTo>
                    <a:pt x="0" y="47"/>
                  </a:lnTo>
                  <a:cubicBezTo>
                    <a:pt x="10" y="47"/>
                    <a:pt x="39" y="47"/>
                    <a:pt x="65" y="34"/>
                  </a:cubicBezTo>
                  <a:lnTo>
                    <a:pt x="65" y="293"/>
                  </a:lnTo>
                  <a:cubicBezTo>
                    <a:pt x="65" y="311"/>
                    <a:pt x="63" y="317"/>
                    <a:pt x="19" y="317"/>
                  </a:cubicBezTo>
                  <a:lnTo>
                    <a:pt x="3" y="317"/>
                  </a:lnTo>
                  <a:lnTo>
                    <a:pt x="3" y="332"/>
                  </a:lnTo>
                  <a:cubicBezTo>
                    <a:pt x="20" y="331"/>
                    <a:pt x="63" y="331"/>
                    <a:pt x="83" y="331"/>
                  </a:cubicBezTo>
                  <a:cubicBezTo>
                    <a:pt x="103" y="331"/>
                    <a:pt x="147" y="331"/>
                    <a:pt x="164" y="332"/>
                  </a:cubicBezTo>
                  <a:lnTo>
                    <a:pt x="164" y="317"/>
                  </a:lnTo>
                  <a:lnTo>
                    <a:pt x="148" y="317"/>
                  </a:lnTo>
                  <a:cubicBezTo>
                    <a:pt x="103" y="317"/>
                    <a:pt x="102" y="311"/>
                    <a:pt x="102" y="293"/>
                  </a:cubicBezTo>
                  <a:lnTo>
                    <a:pt x="102" y="13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2" name="Freeform 127">
              <a:extLst>
                <a:ext uri="{FF2B5EF4-FFF2-40B4-BE49-F238E27FC236}">
                  <a16:creationId xmlns:a16="http://schemas.microsoft.com/office/drawing/2014/main" id="{690BE064-711C-419B-965C-E6672A2FB0A4}"/>
                </a:ext>
              </a:extLst>
            </p:cNvPr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4171950" y="2540000"/>
              <a:ext cx="12700" cy="115888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9 w 68"/>
                <a:gd name="T7" fmla="*/ 20 h 499"/>
                <a:gd name="T8" fmla="*/ 49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3" name="Freeform 128">
              <a:extLst>
                <a:ext uri="{FF2B5EF4-FFF2-40B4-BE49-F238E27FC236}">
                  <a16:creationId xmlns:a16="http://schemas.microsoft.com/office/drawing/2014/main" id="{884F5D22-EF88-4FB2-B669-23A50C1A1E64}"/>
                </a:ext>
              </a:extLst>
            </p:cNvPr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4205288" y="2614613"/>
              <a:ext cx="11113" cy="34925"/>
            </a:xfrm>
            <a:custGeom>
              <a:avLst/>
              <a:gdLst>
                <a:gd name="T0" fmla="*/ 58 w 58"/>
                <a:gd name="T1" fmla="*/ 53 h 149"/>
                <a:gd name="T2" fmla="*/ 26 w 58"/>
                <a:gd name="T3" fmla="*/ 0 h 149"/>
                <a:gd name="T4" fmla="*/ 0 w 58"/>
                <a:gd name="T5" fmla="*/ 27 h 149"/>
                <a:gd name="T6" fmla="*/ 26 w 58"/>
                <a:gd name="T7" fmla="*/ 53 h 149"/>
                <a:gd name="T8" fmla="*/ 43 w 58"/>
                <a:gd name="T9" fmla="*/ 47 h 149"/>
                <a:gd name="T10" fmla="*/ 46 w 58"/>
                <a:gd name="T11" fmla="*/ 45 h 149"/>
                <a:gd name="T12" fmla="*/ 47 w 58"/>
                <a:gd name="T13" fmla="*/ 53 h 149"/>
                <a:gd name="T14" fmla="*/ 13 w 58"/>
                <a:gd name="T15" fmla="*/ 136 h 149"/>
                <a:gd name="T16" fmla="*/ 8 w 58"/>
                <a:gd name="T17" fmla="*/ 144 h 149"/>
                <a:gd name="T18" fmla="*/ 13 w 58"/>
                <a:gd name="T19" fmla="*/ 149 h 149"/>
                <a:gd name="T20" fmla="*/ 58 w 58"/>
                <a:gd name="T21" fmla="*/ 5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49">
                  <a:moveTo>
                    <a:pt x="58" y="53"/>
                  </a:moveTo>
                  <a:cubicBezTo>
                    <a:pt x="58" y="20"/>
                    <a:pt x="45" y="0"/>
                    <a:pt x="26" y="0"/>
                  </a:cubicBezTo>
                  <a:cubicBezTo>
                    <a:pt x="10" y="0"/>
                    <a:pt x="0" y="13"/>
                    <a:pt x="0" y="27"/>
                  </a:cubicBezTo>
                  <a:cubicBezTo>
                    <a:pt x="0" y="40"/>
                    <a:pt x="10" y="53"/>
                    <a:pt x="26" y="53"/>
                  </a:cubicBezTo>
                  <a:cubicBezTo>
                    <a:pt x="32" y="53"/>
                    <a:pt x="38" y="51"/>
                    <a:pt x="43" y="47"/>
                  </a:cubicBezTo>
                  <a:cubicBezTo>
                    <a:pt x="45" y="46"/>
                    <a:pt x="45" y="45"/>
                    <a:pt x="46" y="45"/>
                  </a:cubicBezTo>
                  <a:cubicBezTo>
                    <a:pt x="46" y="45"/>
                    <a:pt x="47" y="46"/>
                    <a:pt x="47" y="53"/>
                  </a:cubicBezTo>
                  <a:cubicBezTo>
                    <a:pt x="47" y="89"/>
                    <a:pt x="29" y="119"/>
                    <a:pt x="13" y="136"/>
                  </a:cubicBezTo>
                  <a:cubicBezTo>
                    <a:pt x="8" y="141"/>
                    <a:pt x="8" y="142"/>
                    <a:pt x="8" y="144"/>
                  </a:cubicBezTo>
                  <a:cubicBezTo>
                    <a:pt x="8" y="147"/>
                    <a:pt x="10" y="149"/>
                    <a:pt x="13" y="149"/>
                  </a:cubicBezTo>
                  <a:cubicBezTo>
                    <a:pt x="18" y="149"/>
                    <a:pt x="58" y="111"/>
                    <a:pt x="58" y="53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4" name="Freeform 129">
              <a:extLst>
                <a:ext uri="{FF2B5EF4-FFF2-40B4-BE49-F238E27FC236}">
                  <a16:creationId xmlns:a16="http://schemas.microsoft.com/office/drawing/2014/main" id="{CC758CEC-0C55-479D-8D44-A3B18D79F94F}"/>
                </a:ext>
              </a:extLst>
            </p:cNvPr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4243388" y="2574925"/>
              <a:ext cx="44450" cy="74613"/>
            </a:xfrm>
            <a:custGeom>
              <a:avLst/>
              <a:gdLst>
                <a:gd name="T0" fmla="*/ 228 w 230"/>
                <a:gd name="T1" fmla="*/ 30 h 322"/>
                <a:gd name="T2" fmla="*/ 230 w 230"/>
                <a:gd name="T3" fmla="*/ 19 h 322"/>
                <a:gd name="T4" fmla="*/ 215 w 230"/>
                <a:gd name="T5" fmla="*/ 5 h 322"/>
                <a:gd name="T6" fmla="*/ 198 w 230"/>
                <a:gd name="T7" fmla="*/ 16 h 322"/>
                <a:gd name="T8" fmla="*/ 191 w 230"/>
                <a:gd name="T9" fmla="*/ 43 h 322"/>
                <a:gd name="T10" fmla="*/ 181 w 230"/>
                <a:gd name="T11" fmla="*/ 82 h 322"/>
                <a:gd name="T12" fmla="*/ 158 w 230"/>
                <a:gd name="T13" fmla="*/ 172 h 322"/>
                <a:gd name="T14" fmla="*/ 102 w 230"/>
                <a:gd name="T15" fmla="*/ 215 h 322"/>
                <a:gd name="T16" fmla="*/ 71 w 230"/>
                <a:gd name="T17" fmla="*/ 174 h 322"/>
                <a:gd name="T18" fmla="*/ 96 w 230"/>
                <a:gd name="T19" fmla="*/ 76 h 322"/>
                <a:gd name="T20" fmla="*/ 106 w 230"/>
                <a:gd name="T21" fmla="*/ 41 h 322"/>
                <a:gd name="T22" fmla="*/ 66 w 230"/>
                <a:gd name="T23" fmla="*/ 0 h 322"/>
                <a:gd name="T24" fmla="*/ 0 w 230"/>
                <a:gd name="T25" fmla="*/ 76 h 322"/>
                <a:gd name="T26" fmla="*/ 6 w 230"/>
                <a:gd name="T27" fmla="*/ 81 h 322"/>
                <a:gd name="T28" fmla="*/ 14 w 230"/>
                <a:gd name="T29" fmla="*/ 72 h 322"/>
                <a:gd name="T30" fmla="*/ 64 w 230"/>
                <a:gd name="T31" fmla="*/ 11 h 322"/>
                <a:gd name="T32" fmla="*/ 76 w 230"/>
                <a:gd name="T33" fmla="*/ 27 h 322"/>
                <a:gd name="T34" fmla="*/ 68 w 230"/>
                <a:gd name="T35" fmla="*/ 62 h 322"/>
                <a:gd name="T36" fmla="*/ 39 w 230"/>
                <a:gd name="T37" fmla="*/ 166 h 322"/>
                <a:gd name="T38" fmla="*/ 100 w 230"/>
                <a:gd name="T39" fmla="*/ 226 h 322"/>
                <a:gd name="T40" fmla="*/ 150 w 230"/>
                <a:gd name="T41" fmla="*/ 203 h 322"/>
                <a:gd name="T42" fmla="*/ 118 w 230"/>
                <a:gd name="T43" fmla="*/ 280 h 322"/>
                <a:gd name="T44" fmla="*/ 63 w 230"/>
                <a:gd name="T45" fmla="*/ 311 h 322"/>
                <a:gd name="T46" fmla="*/ 25 w 230"/>
                <a:gd name="T47" fmla="*/ 290 h 322"/>
                <a:gd name="T48" fmla="*/ 47 w 230"/>
                <a:gd name="T49" fmla="*/ 284 h 322"/>
                <a:gd name="T50" fmla="*/ 57 w 230"/>
                <a:gd name="T51" fmla="*/ 264 h 322"/>
                <a:gd name="T52" fmla="*/ 38 w 230"/>
                <a:gd name="T53" fmla="*/ 247 h 322"/>
                <a:gd name="T54" fmla="*/ 10 w 230"/>
                <a:gd name="T55" fmla="*/ 279 h 322"/>
                <a:gd name="T56" fmla="*/ 63 w 230"/>
                <a:gd name="T57" fmla="*/ 322 h 322"/>
                <a:gd name="T58" fmla="*/ 180 w 230"/>
                <a:gd name="T59" fmla="*/ 221 h 322"/>
                <a:gd name="T60" fmla="*/ 228 w 230"/>
                <a:gd name="T61" fmla="*/ 3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322">
                  <a:moveTo>
                    <a:pt x="228" y="30"/>
                  </a:moveTo>
                  <a:cubicBezTo>
                    <a:pt x="230" y="23"/>
                    <a:pt x="230" y="22"/>
                    <a:pt x="230" y="19"/>
                  </a:cubicBezTo>
                  <a:cubicBezTo>
                    <a:pt x="230" y="10"/>
                    <a:pt x="223" y="5"/>
                    <a:pt x="215" y="5"/>
                  </a:cubicBezTo>
                  <a:cubicBezTo>
                    <a:pt x="210" y="5"/>
                    <a:pt x="202" y="8"/>
                    <a:pt x="198" y="16"/>
                  </a:cubicBezTo>
                  <a:cubicBezTo>
                    <a:pt x="197" y="18"/>
                    <a:pt x="193" y="34"/>
                    <a:pt x="191" y="43"/>
                  </a:cubicBezTo>
                  <a:cubicBezTo>
                    <a:pt x="187" y="56"/>
                    <a:pt x="184" y="69"/>
                    <a:pt x="181" y="82"/>
                  </a:cubicBezTo>
                  <a:lnTo>
                    <a:pt x="158" y="172"/>
                  </a:lnTo>
                  <a:cubicBezTo>
                    <a:pt x="156" y="180"/>
                    <a:pt x="135" y="215"/>
                    <a:pt x="102" y="215"/>
                  </a:cubicBezTo>
                  <a:cubicBezTo>
                    <a:pt x="76" y="215"/>
                    <a:pt x="71" y="193"/>
                    <a:pt x="71" y="174"/>
                  </a:cubicBezTo>
                  <a:cubicBezTo>
                    <a:pt x="71" y="151"/>
                    <a:pt x="79" y="120"/>
                    <a:pt x="96" y="76"/>
                  </a:cubicBezTo>
                  <a:cubicBezTo>
                    <a:pt x="104" y="56"/>
                    <a:pt x="106" y="51"/>
                    <a:pt x="106" y="41"/>
                  </a:cubicBezTo>
                  <a:cubicBezTo>
                    <a:pt x="106" y="18"/>
                    <a:pt x="90" y="0"/>
                    <a:pt x="66" y="0"/>
                  </a:cubicBezTo>
                  <a:cubicBezTo>
                    <a:pt x="18" y="0"/>
                    <a:pt x="0" y="72"/>
                    <a:pt x="0" y="76"/>
                  </a:cubicBezTo>
                  <a:cubicBezTo>
                    <a:pt x="0" y="81"/>
                    <a:pt x="5" y="81"/>
                    <a:pt x="6" y="81"/>
                  </a:cubicBezTo>
                  <a:cubicBezTo>
                    <a:pt x="11" y="81"/>
                    <a:pt x="11" y="80"/>
                    <a:pt x="14" y="72"/>
                  </a:cubicBezTo>
                  <a:cubicBezTo>
                    <a:pt x="27" y="26"/>
                    <a:pt x="47" y="11"/>
                    <a:pt x="64" y="11"/>
                  </a:cubicBezTo>
                  <a:cubicBezTo>
                    <a:pt x="68" y="11"/>
                    <a:pt x="76" y="11"/>
                    <a:pt x="76" y="27"/>
                  </a:cubicBezTo>
                  <a:cubicBezTo>
                    <a:pt x="76" y="39"/>
                    <a:pt x="72" y="52"/>
                    <a:pt x="68" y="62"/>
                  </a:cubicBezTo>
                  <a:cubicBezTo>
                    <a:pt x="48" y="114"/>
                    <a:pt x="39" y="143"/>
                    <a:pt x="39" y="166"/>
                  </a:cubicBezTo>
                  <a:cubicBezTo>
                    <a:pt x="39" y="211"/>
                    <a:pt x="71" y="226"/>
                    <a:pt x="100" y="226"/>
                  </a:cubicBezTo>
                  <a:cubicBezTo>
                    <a:pt x="119" y="226"/>
                    <a:pt x="136" y="217"/>
                    <a:pt x="150" y="203"/>
                  </a:cubicBezTo>
                  <a:cubicBezTo>
                    <a:pt x="144" y="229"/>
                    <a:pt x="138" y="253"/>
                    <a:pt x="118" y="280"/>
                  </a:cubicBezTo>
                  <a:cubicBezTo>
                    <a:pt x="105" y="297"/>
                    <a:pt x="86" y="311"/>
                    <a:pt x="63" y="311"/>
                  </a:cubicBezTo>
                  <a:cubicBezTo>
                    <a:pt x="56" y="311"/>
                    <a:pt x="34" y="310"/>
                    <a:pt x="25" y="290"/>
                  </a:cubicBezTo>
                  <a:cubicBezTo>
                    <a:pt x="33" y="290"/>
                    <a:pt x="40" y="290"/>
                    <a:pt x="47" y="284"/>
                  </a:cubicBezTo>
                  <a:cubicBezTo>
                    <a:pt x="52" y="280"/>
                    <a:pt x="57" y="273"/>
                    <a:pt x="57" y="264"/>
                  </a:cubicBezTo>
                  <a:cubicBezTo>
                    <a:pt x="57" y="248"/>
                    <a:pt x="43" y="247"/>
                    <a:pt x="38" y="247"/>
                  </a:cubicBezTo>
                  <a:cubicBezTo>
                    <a:pt x="27" y="247"/>
                    <a:pt x="10" y="254"/>
                    <a:pt x="10" y="279"/>
                  </a:cubicBezTo>
                  <a:cubicBezTo>
                    <a:pt x="10" y="304"/>
                    <a:pt x="32" y="322"/>
                    <a:pt x="63" y="322"/>
                  </a:cubicBezTo>
                  <a:cubicBezTo>
                    <a:pt x="114" y="322"/>
                    <a:pt x="166" y="277"/>
                    <a:pt x="180" y="221"/>
                  </a:cubicBezTo>
                  <a:lnTo>
                    <a:pt x="228" y="3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5" name="Freeform 130">
              <a:extLst>
                <a:ext uri="{FF2B5EF4-FFF2-40B4-BE49-F238E27FC236}">
                  <a16:creationId xmlns:a16="http://schemas.microsoft.com/office/drawing/2014/main" id="{4E4719C8-3340-451F-A254-1DB34B09E3B6}"/>
                </a:ext>
              </a:extLst>
            </p:cNvPr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4302125" y="2540000"/>
              <a:ext cx="14288" cy="115888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6" name="Freeform 131">
              <a:extLst>
                <a:ext uri="{FF2B5EF4-FFF2-40B4-BE49-F238E27FC236}">
                  <a16:creationId xmlns:a16="http://schemas.microsoft.com/office/drawing/2014/main" id="{B340552D-ED19-44F5-A17C-D5E7A053A24F}"/>
                </a:ext>
              </a:extLst>
            </p:cNvPr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4325938" y="2595563"/>
              <a:ext cx="60325" cy="4763"/>
            </a:xfrm>
            <a:custGeom>
              <a:avLst/>
              <a:gdLst>
                <a:gd name="T0" fmla="*/ 287 w 304"/>
                <a:gd name="T1" fmla="*/ 20 h 20"/>
                <a:gd name="T2" fmla="*/ 304 w 304"/>
                <a:gd name="T3" fmla="*/ 10 h 20"/>
                <a:gd name="T4" fmla="*/ 287 w 304"/>
                <a:gd name="T5" fmla="*/ 0 h 20"/>
                <a:gd name="T6" fmla="*/ 17 w 304"/>
                <a:gd name="T7" fmla="*/ 0 h 20"/>
                <a:gd name="T8" fmla="*/ 0 w 304"/>
                <a:gd name="T9" fmla="*/ 10 h 20"/>
                <a:gd name="T10" fmla="*/ 17 w 304"/>
                <a:gd name="T11" fmla="*/ 20 h 20"/>
                <a:gd name="T12" fmla="*/ 287 w 30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20">
                  <a:moveTo>
                    <a:pt x="287" y="20"/>
                  </a:moveTo>
                  <a:cubicBezTo>
                    <a:pt x="295" y="20"/>
                    <a:pt x="304" y="20"/>
                    <a:pt x="304" y="10"/>
                  </a:cubicBezTo>
                  <a:cubicBezTo>
                    <a:pt x="304" y="0"/>
                    <a:pt x="295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7" name="Freeform 132">
              <a:extLst>
                <a:ext uri="{FF2B5EF4-FFF2-40B4-BE49-F238E27FC236}">
                  <a16:creationId xmlns:a16="http://schemas.microsoft.com/office/drawing/2014/main" id="{A08BCAA7-ED30-4A7C-93A8-0BC10F059C14}"/>
                </a:ext>
              </a:extLst>
            </p:cNvPr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4397375" y="2547938"/>
              <a:ext cx="82550" cy="79375"/>
            </a:xfrm>
            <a:custGeom>
              <a:avLst/>
              <a:gdLst>
                <a:gd name="T0" fmla="*/ 358 w 420"/>
                <a:gd name="T1" fmla="*/ 52 h 340"/>
                <a:gd name="T2" fmla="*/ 412 w 420"/>
                <a:gd name="T3" fmla="*/ 15 h 340"/>
                <a:gd name="T4" fmla="*/ 420 w 420"/>
                <a:gd name="T5" fmla="*/ 5 h 340"/>
                <a:gd name="T6" fmla="*/ 414 w 420"/>
                <a:gd name="T7" fmla="*/ 0 h 340"/>
                <a:gd name="T8" fmla="*/ 363 w 420"/>
                <a:gd name="T9" fmla="*/ 1 h 340"/>
                <a:gd name="T10" fmla="*/ 312 w 420"/>
                <a:gd name="T11" fmla="*/ 0 h 340"/>
                <a:gd name="T12" fmla="*/ 303 w 420"/>
                <a:gd name="T13" fmla="*/ 10 h 340"/>
                <a:gd name="T14" fmla="*/ 312 w 420"/>
                <a:gd name="T15" fmla="*/ 15 h 340"/>
                <a:gd name="T16" fmla="*/ 346 w 420"/>
                <a:gd name="T17" fmla="*/ 37 h 340"/>
                <a:gd name="T18" fmla="*/ 345 w 420"/>
                <a:gd name="T19" fmla="*/ 47 h 340"/>
                <a:gd name="T20" fmla="*/ 289 w 420"/>
                <a:gd name="T21" fmla="*/ 269 h 340"/>
                <a:gd name="T22" fmla="*/ 179 w 420"/>
                <a:gd name="T23" fmla="*/ 9 h 340"/>
                <a:gd name="T24" fmla="*/ 163 w 420"/>
                <a:gd name="T25" fmla="*/ 0 h 340"/>
                <a:gd name="T26" fmla="*/ 96 w 420"/>
                <a:gd name="T27" fmla="*/ 0 h 340"/>
                <a:gd name="T28" fmla="*/ 82 w 420"/>
                <a:gd name="T29" fmla="*/ 10 h 340"/>
                <a:gd name="T30" fmla="*/ 96 w 420"/>
                <a:gd name="T31" fmla="*/ 15 h 340"/>
                <a:gd name="T32" fmla="*/ 129 w 420"/>
                <a:gd name="T33" fmla="*/ 19 h 340"/>
                <a:gd name="T34" fmla="*/ 63 w 420"/>
                <a:gd name="T35" fmla="*/ 287 h 340"/>
                <a:gd name="T36" fmla="*/ 9 w 420"/>
                <a:gd name="T37" fmla="*/ 325 h 340"/>
                <a:gd name="T38" fmla="*/ 0 w 420"/>
                <a:gd name="T39" fmla="*/ 335 h 340"/>
                <a:gd name="T40" fmla="*/ 7 w 420"/>
                <a:gd name="T41" fmla="*/ 340 h 340"/>
                <a:gd name="T42" fmla="*/ 57 w 420"/>
                <a:gd name="T43" fmla="*/ 339 h 340"/>
                <a:gd name="T44" fmla="*/ 108 w 420"/>
                <a:gd name="T45" fmla="*/ 340 h 340"/>
                <a:gd name="T46" fmla="*/ 117 w 420"/>
                <a:gd name="T47" fmla="*/ 330 h 340"/>
                <a:gd name="T48" fmla="*/ 107 w 420"/>
                <a:gd name="T49" fmla="*/ 325 h 340"/>
                <a:gd name="T50" fmla="*/ 74 w 420"/>
                <a:gd name="T51" fmla="*/ 303 h 340"/>
                <a:gd name="T52" fmla="*/ 76 w 420"/>
                <a:gd name="T53" fmla="*/ 291 h 340"/>
                <a:gd name="T54" fmla="*/ 142 w 420"/>
                <a:gd name="T55" fmla="*/ 28 h 340"/>
                <a:gd name="T56" fmla="*/ 146 w 420"/>
                <a:gd name="T57" fmla="*/ 37 h 340"/>
                <a:gd name="T58" fmla="*/ 271 w 420"/>
                <a:gd name="T59" fmla="*/ 331 h 340"/>
                <a:gd name="T60" fmla="*/ 280 w 420"/>
                <a:gd name="T61" fmla="*/ 340 h 340"/>
                <a:gd name="T62" fmla="*/ 288 w 420"/>
                <a:gd name="T63" fmla="*/ 330 h 340"/>
                <a:gd name="T64" fmla="*/ 358 w 420"/>
                <a:gd name="T65" fmla="*/ 5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0" h="340">
                  <a:moveTo>
                    <a:pt x="358" y="52"/>
                  </a:moveTo>
                  <a:cubicBezTo>
                    <a:pt x="363" y="32"/>
                    <a:pt x="372" y="16"/>
                    <a:pt x="412" y="15"/>
                  </a:cubicBezTo>
                  <a:cubicBezTo>
                    <a:pt x="414" y="15"/>
                    <a:pt x="420" y="14"/>
                    <a:pt x="420" y="5"/>
                  </a:cubicBezTo>
                  <a:cubicBezTo>
                    <a:pt x="420" y="5"/>
                    <a:pt x="420" y="0"/>
                    <a:pt x="414" y="0"/>
                  </a:cubicBezTo>
                  <a:cubicBezTo>
                    <a:pt x="397" y="0"/>
                    <a:pt x="380" y="1"/>
                    <a:pt x="363" y="1"/>
                  </a:cubicBezTo>
                  <a:cubicBezTo>
                    <a:pt x="346" y="1"/>
                    <a:pt x="329" y="0"/>
                    <a:pt x="312" y="0"/>
                  </a:cubicBezTo>
                  <a:cubicBezTo>
                    <a:pt x="309" y="0"/>
                    <a:pt x="303" y="0"/>
                    <a:pt x="303" y="10"/>
                  </a:cubicBezTo>
                  <a:cubicBezTo>
                    <a:pt x="303" y="15"/>
                    <a:pt x="308" y="15"/>
                    <a:pt x="312" y="15"/>
                  </a:cubicBezTo>
                  <a:cubicBezTo>
                    <a:pt x="341" y="15"/>
                    <a:pt x="346" y="26"/>
                    <a:pt x="346" y="37"/>
                  </a:cubicBezTo>
                  <a:cubicBezTo>
                    <a:pt x="346" y="38"/>
                    <a:pt x="345" y="46"/>
                    <a:pt x="345" y="47"/>
                  </a:cubicBezTo>
                  <a:lnTo>
                    <a:pt x="289" y="269"/>
                  </a:lnTo>
                  <a:lnTo>
                    <a:pt x="179" y="9"/>
                  </a:lnTo>
                  <a:cubicBezTo>
                    <a:pt x="175" y="0"/>
                    <a:pt x="174" y="0"/>
                    <a:pt x="163" y="0"/>
                  </a:cubicBezTo>
                  <a:lnTo>
                    <a:pt x="96" y="0"/>
                  </a:lnTo>
                  <a:cubicBezTo>
                    <a:pt x="86" y="0"/>
                    <a:pt x="82" y="0"/>
                    <a:pt x="82" y="10"/>
                  </a:cubicBezTo>
                  <a:cubicBezTo>
                    <a:pt x="82" y="15"/>
                    <a:pt x="86" y="15"/>
                    <a:pt x="96" y="15"/>
                  </a:cubicBezTo>
                  <a:cubicBezTo>
                    <a:pt x="98" y="15"/>
                    <a:pt x="129" y="15"/>
                    <a:pt x="129" y="19"/>
                  </a:cubicBezTo>
                  <a:lnTo>
                    <a:pt x="63" y="287"/>
                  </a:lnTo>
                  <a:cubicBezTo>
                    <a:pt x="58" y="307"/>
                    <a:pt x="49" y="323"/>
                    <a:pt x="9" y="325"/>
                  </a:cubicBezTo>
                  <a:cubicBezTo>
                    <a:pt x="6" y="325"/>
                    <a:pt x="0" y="325"/>
                    <a:pt x="0" y="335"/>
                  </a:cubicBezTo>
                  <a:cubicBezTo>
                    <a:pt x="0" y="338"/>
                    <a:pt x="3" y="340"/>
                    <a:pt x="7" y="340"/>
                  </a:cubicBezTo>
                  <a:cubicBezTo>
                    <a:pt x="23" y="340"/>
                    <a:pt x="40" y="339"/>
                    <a:pt x="57" y="339"/>
                  </a:cubicBezTo>
                  <a:cubicBezTo>
                    <a:pt x="74" y="339"/>
                    <a:pt x="92" y="340"/>
                    <a:pt x="108" y="340"/>
                  </a:cubicBezTo>
                  <a:cubicBezTo>
                    <a:pt x="110" y="340"/>
                    <a:pt x="117" y="340"/>
                    <a:pt x="117" y="330"/>
                  </a:cubicBezTo>
                  <a:cubicBezTo>
                    <a:pt x="117" y="325"/>
                    <a:pt x="112" y="325"/>
                    <a:pt x="107" y="325"/>
                  </a:cubicBezTo>
                  <a:cubicBezTo>
                    <a:pt x="78" y="324"/>
                    <a:pt x="74" y="313"/>
                    <a:pt x="74" y="303"/>
                  </a:cubicBezTo>
                  <a:cubicBezTo>
                    <a:pt x="74" y="299"/>
                    <a:pt x="75" y="297"/>
                    <a:pt x="76" y="291"/>
                  </a:cubicBezTo>
                  <a:lnTo>
                    <a:pt x="142" y="28"/>
                  </a:lnTo>
                  <a:cubicBezTo>
                    <a:pt x="144" y="31"/>
                    <a:pt x="144" y="32"/>
                    <a:pt x="146" y="37"/>
                  </a:cubicBezTo>
                  <a:lnTo>
                    <a:pt x="271" y="331"/>
                  </a:lnTo>
                  <a:cubicBezTo>
                    <a:pt x="274" y="339"/>
                    <a:pt x="276" y="340"/>
                    <a:pt x="280" y="340"/>
                  </a:cubicBezTo>
                  <a:cubicBezTo>
                    <a:pt x="285" y="340"/>
                    <a:pt x="285" y="339"/>
                    <a:pt x="288" y="330"/>
                  </a:cubicBezTo>
                  <a:lnTo>
                    <a:pt x="358" y="52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8" name="Freeform 133">
              <a:extLst>
                <a:ext uri="{FF2B5EF4-FFF2-40B4-BE49-F238E27FC236}">
                  <a16:creationId xmlns:a16="http://schemas.microsoft.com/office/drawing/2014/main" id="{4571B924-2478-4A17-BD19-9B5ADF0C69A9}"/>
                </a:ext>
              </a:extLst>
            </p:cNvPr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4486275" y="2540000"/>
              <a:ext cx="12700" cy="115888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49" name="Freeform 134">
              <a:extLst>
                <a:ext uri="{FF2B5EF4-FFF2-40B4-BE49-F238E27FC236}">
                  <a16:creationId xmlns:a16="http://schemas.microsoft.com/office/drawing/2014/main" id="{FE32D485-FF55-49E9-BFD0-62EFD34A599E}"/>
                </a:ext>
              </a:extLst>
            </p:cNvPr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4519613" y="2614613"/>
              <a:ext cx="11113" cy="34925"/>
            </a:xfrm>
            <a:custGeom>
              <a:avLst/>
              <a:gdLst>
                <a:gd name="T0" fmla="*/ 58 w 58"/>
                <a:gd name="T1" fmla="*/ 53 h 149"/>
                <a:gd name="T2" fmla="*/ 26 w 58"/>
                <a:gd name="T3" fmla="*/ 0 h 149"/>
                <a:gd name="T4" fmla="*/ 0 w 58"/>
                <a:gd name="T5" fmla="*/ 27 h 149"/>
                <a:gd name="T6" fmla="*/ 26 w 58"/>
                <a:gd name="T7" fmla="*/ 53 h 149"/>
                <a:gd name="T8" fmla="*/ 44 w 58"/>
                <a:gd name="T9" fmla="*/ 47 h 149"/>
                <a:gd name="T10" fmla="*/ 46 w 58"/>
                <a:gd name="T11" fmla="*/ 45 h 149"/>
                <a:gd name="T12" fmla="*/ 47 w 58"/>
                <a:gd name="T13" fmla="*/ 53 h 149"/>
                <a:gd name="T14" fmla="*/ 13 w 58"/>
                <a:gd name="T15" fmla="*/ 136 h 149"/>
                <a:gd name="T16" fmla="*/ 8 w 58"/>
                <a:gd name="T17" fmla="*/ 144 h 149"/>
                <a:gd name="T18" fmla="*/ 13 w 58"/>
                <a:gd name="T19" fmla="*/ 149 h 149"/>
                <a:gd name="T20" fmla="*/ 58 w 58"/>
                <a:gd name="T21" fmla="*/ 5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49">
                  <a:moveTo>
                    <a:pt x="58" y="53"/>
                  </a:moveTo>
                  <a:cubicBezTo>
                    <a:pt x="58" y="20"/>
                    <a:pt x="46" y="0"/>
                    <a:pt x="26" y="0"/>
                  </a:cubicBezTo>
                  <a:cubicBezTo>
                    <a:pt x="10" y="0"/>
                    <a:pt x="0" y="13"/>
                    <a:pt x="0" y="27"/>
                  </a:cubicBezTo>
                  <a:cubicBezTo>
                    <a:pt x="0" y="40"/>
                    <a:pt x="10" y="53"/>
                    <a:pt x="26" y="53"/>
                  </a:cubicBezTo>
                  <a:cubicBezTo>
                    <a:pt x="32" y="53"/>
                    <a:pt x="39" y="51"/>
                    <a:pt x="44" y="47"/>
                  </a:cubicBezTo>
                  <a:cubicBezTo>
                    <a:pt x="45" y="46"/>
                    <a:pt x="46" y="45"/>
                    <a:pt x="46" y="45"/>
                  </a:cubicBezTo>
                  <a:cubicBezTo>
                    <a:pt x="47" y="45"/>
                    <a:pt x="47" y="46"/>
                    <a:pt x="47" y="53"/>
                  </a:cubicBezTo>
                  <a:cubicBezTo>
                    <a:pt x="47" y="89"/>
                    <a:pt x="30" y="119"/>
                    <a:pt x="13" y="136"/>
                  </a:cubicBezTo>
                  <a:cubicBezTo>
                    <a:pt x="8" y="141"/>
                    <a:pt x="8" y="142"/>
                    <a:pt x="8" y="144"/>
                  </a:cubicBezTo>
                  <a:cubicBezTo>
                    <a:pt x="8" y="147"/>
                    <a:pt x="10" y="149"/>
                    <a:pt x="13" y="149"/>
                  </a:cubicBezTo>
                  <a:cubicBezTo>
                    <a:pt x="18" y="149"/>
                    <a:pt x="58" y="111"/>
                    <a:pt x="58" y="53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0" name="Freeform 135">
              <a:extLst>
                <a:ext uri="{FF2B5EF4-FFF2-40B4-BE49-F238E27FC236}">
                  <a16:creationId xmlns:a16="http://schemas.microsoft.com/office/drawing/2014/main" id="{966CC79D-7DB9-4138-B414-DBAC467A0646}"/>
                </a:ext>
              </a:extLst>
            </p:cNvPr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4557713" y="2574925"/>
              <a:ext cx="44450" cy="74613"/>
            </a:xfrm>
            <a:custGeom>
              <a:avLst/>
              <a:gdLst>
                <a:gd name="T0" fmla="*/ 228 w 230"/>
                <a:gd name="T1" fmla="*/ 30 h 322"/>
                <a:gd name="T2" fmla="*/ 230 w 230"/>
                <a:gd name="T3" fmla="*/ 19 h 322"/>
                <a:gd name="T4" fmla="*/ 215 w 230"/>
                <a:gd name="T5" fmla="*/ 5 h 322"/>
                <a:gd name="T6" fmla="*/ 198 w 230"/>
                <a:gd name="T7" fmla="*/ 16 h 322"/>
                <a:gd name="T8" fmla="*/ 191 w 230"/>
                <a:gd name="T9" fmla="*/ 43 h 322"/>
                <a:gd name="T10" fmla="*/ 181 w 230"/>
                <a:gd name="T11" fmla="*/ 82 h 322"/>
                <a:gd name="T12" fmla="*/ 158 w 230"/>
                <a:gd name="T13" fmla="*/ 172 h 322"/>
                <a:gd name="T14" fmla="*/ 102 w 230"/>
                <a:gd name="T15" fmla="*/ 215 h 322"/>
                <a:gd name="T16" fmla="*/ 71 w 230"/>
                <a:gd name="T17" fmla="*/ 174 h 322"/>
                <a:gd name="T18" fmla="*/ 97 w 230"/>
                <a:gd name="T19" fmla="*/ 76 h 322"/>
                <a:gd name="T20" fmla="*/ 107 w 230"/>
                <a:gd name="T21" fmla="*/ 41 h 322"/>
                <a:gd name="T22" fmla="*/ 66 w 230"/>
                <a:gd name="T23" fmla="*/ 0 h 322"/>
                <a:gd name="T24" fmla="*/ 0 w 230"/>
                <a:gd name="T25" fmla="*/ 76 h 322"/>
                <a:gd name="T26" fmla="*/ 6 w 230"/>
                <a:gd name="T27" fmla="*/ 81 h 322"/>
                <a:gd name="T28" fmla="*/ 14 w 230"/>
                <a:gd name="T29" fmla="*/ 72 h 322"/>
                <a:gd name="T30" fmla="*/ 64 w 230"/>
                <a:gd name="T31" fmla="*/ 11 h 322"/>
                <a:gd name="T32" fmla="*/ 77 w 230"/>
                <a:gd name="T33" fmla="*/ 27 h 322"/>
                <a:gd name="T34" fmla="*/ 68 w 230"/>
                <a:gd name="T35" fmla="*/ 62 h 322"/>
                <a:gd name="T36" fmla="*/ 39 w 230"/>
                <a:gd name="T37" fmla="*/ 166 h 322"/>
                <a:gd name="T38" fmla="*/ 100 w 230"/>
                <a:gd name="T39" fmla="*/ 226 h 322"/>
                <a:gd name="T40" fmla="*/ 150 w 230"/>
                <a:gd name="T41" fmla="*/ 203 h 322"/>
                <a:gd name="T42" fmla="*/ 118 w 230"/>
                <a:gd name="T43" fmla="*/ 280 h 322"/>
                <a:gd name="T44" fmla="*/ 63 w 230"/>
                <a:gd name="T45" fmla="*/ 311 h 322"/>
                <a:gd name="T46" fmla="*/ 25 w 230"/>
                <a:gd name="T47" fmla="*/ 290 h 322"/>
                <a:gd name="T48" fmla="*/ 47 w 230"/>
                <a:gd name="T49" fmla="*/ 284 h 322"/>
                <a:gd name="T50" fmla="*/ 57 w 230"/>
                <a:gd name="T51" fmla="*/ 264 h 322"/>
                <a:gd name="T52" fmla="*/ 38 w 230"/>
                <a:gd name="T53" fmla="*/ 247 h 322"/>
                <a:gd name="T54" fmla="*/ 10 w 230"/>
                <a:gd name="T55" fmla="*/ 279 h 322"/>
                <a:gd name="T56" fmla="*/ 63 w 230"/>
                <a:gd name="T57" fmla="*/ 322 h 322"/>
                <a:gd name="T58" fmla="*/ 180 w 230"/>
                <a:gd name="T59" fmla="*/ 221 h 322"/>
                <a:gd name="T60" fmla="*/ 228 w 230"/>
                <a:gd name="T61" fmla="*/ 3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322">
                  <a:moveTo>
                    <a:pt x="228" y="30"/>
                  </a:moveTo>
                  <a:cubicBezTo>
                    <a:pt x="230" y="23"/>
                    <a:pt x="230" y="22"/>
                    <a:pt x="230" y="19"/>
                  </a:cubicBezTo>
                  <a:cubicBezTo>
                    <a:pt x="230" y="10"/>
                    <a:pt x="223" y="5"/>
                    <a:pt x="215" y="5"/>
                  </a:cubicBezTo>
                  <a:cubicBezTo>
                    <a:pt x="210" y="5"/>
                    <a:pt x="202" y="8"/>
                    <a:pt x="198" y="16"/>
                  </a:cubicBezTo>
                  <a:cubicBezTo>
                    <a:pt x="197" y="18"/>
                    <a:pt x="193" y="34"/>
                    <a:pt x="191" y="43"/>
                  </a:cubicBezTo>
                  <a:cubicBezTo>
                    <a:pt x="187" y="56"/>
                    <a:pt x="184" y="69"/>
                    <a:pt x="181" y="82"/>
                  </a:cubicBezTo>
                  <a:lnTo>
                    <a:pt x="158" y="172"/>
                  </a:lnTo>
                  <a:cubicBezTo>
                    <a:pt x="156" y="180"/>
                    <a:pt x="135" y="215"/>
                    <a:pt x="102" y="215"/>
                  </a:cubicBezTo>
                  <a:cubicBezTo>
                    <a:pt x="77" y="215"/>
                    <a:pt x="71" y="193"/>
                    <a:pt x="71" y="174"/>
                  </a:cubicBezTo>
                  <a:cubicBezTo>
                    <a:pt x="71" y="151"/>
                    <a:pt x="80" y="120"/>
                    <a:pt x="97" y="76"/>
                  </a:cubicBezTo>
                  <a:cubicBezTo>
                    <a:pt x="105" y="56"/>
                    <a:pt x="107" y="51"/>
                    <a:pt x="107" y="41"/>
                  </a:cubicBezTo>
                  <a:cubicBezTo>
                    <a:pt x="107" y="18"/>
                    <a:pt x="91" y="0"/>
                    <a:pt x="66" y="0"/>
                  </a:cubicBezTo>
                  <a:cubicBezTo>
                    <a:pt x="18" y="0"/>
                    <a:pt x="0" y="72"/>
                    <a:pt x="0" y="76"/>
                  </a:cubicBezTo>
                  <a:cubicBezTo>
                    <a:pt x="0" y="81"/>
                    <a:pt x="5" y="81"/>
                    <a:pt x="6" y="81"/>
                  </a:cubicBezTo>
                  <a:cubicBezTo>
                    <a:pt x="11" y="81"/>
                    <a:pt x="11" y="80"/>
                    <a:pt x="14" y="72"/>
                  </a:cubicBezTo>
                  <a:cubicBezTo>
                    <a:pt x="27" y="26"/>
                    <a:pt x="47" y="11"/>
                    <a:pt x="64" y="11"/>
                  </a:cubicBezTo>
                  <a:cubicBezTo>
                    <a:pt x="68" y="11"/>
                    <a:pt x="77" y="11"/>
                    <a:pt x="77" y="27"/>
                  </a:cubicBezTo>
                  <a:cubicBezTo>
                    <a:pt x="77" y="39"/>
                    <a:pt x="72" y="52"/>
                    <a:pt x="68" y="62"/>
                  </a:cubicBezTo>
                  <a:cubicBezTo>
                    <a:pt x="48" y="114"/>
                    <a:pt x="39" y="143"/>
                    <a:pt x="39" y="166"/>
                  </a:cubicBezTo>
                  <a:cubicBezTo>
                    <a:pt x="39" y="211"/>
                    <a:pt x="71" y="226"/>
                    <a:pt x="100" y="226"/>
                  </a:cubicBezTo>
                  <a:cubicBezTo>
                    <a:pt x="120" y="226"/>
                    <a:pt x="136" y="217"/>
                    <a:pt x="150" y="203"/>
                  </a:cubicBezTo>
                  <a:cubicBezTo>
                    <a:pt x="144" y="229"/>
                    <a:pt x="138" y="253"/>
                    <a:pt x="118" y="280"/>
                  </a:cubicBezTo>
                  <a:cubicBezTo>
                    <a:pt x="105" y="297"/>
                    <a:pt x="86" y="311"/>
                    <a:pt x="63" y="311"/>
                  </a:cubicBezTo>
                  <a:cubicBezTo>
                    <a:pt x="56" y="311"/>
                    <a:pt x="34" y="310"/>
                    <a:pt x="25" y="290"/>
                  </a:cubicBezTo>
                  <a:cubicBezTo>
                    <a:pt x="33" y="290"/>
                    <a:pt x="40" y="290"/>
                    <a:pt x="47" y="284"/>
                  </a:cubicBezTo>
                  <a:cubicBezTo>
                    <a:pt x="52" y="280"/>
                    <a:pt x="57" y="273"/>
                    <a:pt x="57" y="264"/>
                  </a:cubicBezTo>
                  <a:cubicBezTo>
                    <a:pt x="57" y="248"/>
                    <a:pt x="43" y="247"/>
                    <a:pt x="38" y="247"/>
                  </a:cubicBezTo>
                  <a:cubicBezTo>
                    <a:pt x="27" y="247"/>
                    <a:pt x="10" y="254"/>
                    <a:pt x="10" y="279"/>
                  </a:cubicBezTo>
                  <a:cubicBezTo>
                    <a:pt x="10" y="304"/>
                    <a:pt x="32" y="322"/>
                    <a:pt x="63" y="322"/>
                  </a:cubicBezTo>
                  <a:cubicBezTo>
                    <a:pt x="115" y="322"/>
                    <a:pt x="166" y="277"/>
                    <a:pt x="180" y="221"/>
                  </a:cubicBezTo>
                  <a:lnTo>
                    <a:pt x="228" y="3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1" name="Freeform 136">
              <a:extLst>
                <a:ext uri="{FF2B5EF4-FFF2-40B4-BE49-F238E27FC236}">
                  <a16:creationId xmlns:a16="http://schemas.microsoft.com/office/drawing/2014/main" id="{8642712C-F83C-4C59-8435-25A22B354634}"/>
                </a:ext>
              </a:extLst>
            </p:cNvPr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4616450" y="2540000"/>
              <a:ext cx="14288" cy="115888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2" name="Freeform 137">
              <a:extLst>
                <a:ext uri="{FF2B5EF4-FFF2-40B4-BE49-F238E27FC236}">
                  <a16:creationId xmlns:a16="http://schemas.microsoft.com/office/drawing/2014/main" id="{3938E99B-394C-4044-ADDA-C1BF5B77A158}"/>
                </a:ext>
              </a:extLst>
            </p:cNvPr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4640263" y="2595563"/>
              <a:ext cx="60325" cy="4763"/>
            </a:xfrm>
            <a:custGeom>
              <a:avLst/>
              <a:gdLst>
                <a:gd name="T0" fmla="*/ 287 w 305"/>
                <a:gd name="T1" fmla="*/ 20 h 20"/>
                <a:gd name="T2" fmla="*/ 305 w 305"/>
                <a:gd name="T3" fmla="*/ 10 h 20"/>
                <a:gd name="T4" fmla="*/ 287 w 305"/>
                <a:gd name="T5" fmla="*/ 0 h 20"/>
                <a:gd name="T6" fmla="*/ 17 w 305"/>
                <a:gd name="T7" fmla="*/ 0 h 20"/>
                <a:gd name="T8" fmla="*/ 0 w 305"/>
                <a:gd name="T9" fmla="*/ 10 h 20"/>
                <a:gd name="T10" fmla="*/ 17 w 305"/>
                <a:gd name="T11" fmla="*/ 20 h 20"/>
                <a:gd name="T12" fmla="*/ 287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7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3" name="Freeform 138">
              <a:extLst>
                <a:ext uri="{FF2B5EF4-FFF2-40B4-BE49-F238E27FC236}">
                  <a16:creationId xmlns:a16="http://schemas.microsoft.com/office/drawing/2014/main" id="{8AA0E30D-2C3C-4349-9382-1E174A875475}"/>
                </a:ext>
              </a:extLst>
            </p:cNvPr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4713288" y="2547938"/>
              <a:ext cx="80963" cy="79375"/>
            </a:xfrm>
            <a:custGeom>
              <a:avLst/>
              <a:gdLst>
                <a:gd name="T0" fmla="*/ 357 w 419"/>
                <a:gd name="T1" fmla="*/ 52 h 340"/>
                <a:gd name="T2" fmla="*/ 411 w 419"/>
                <a:gd name="T3" fmla="*/ 15 h 340"/>
                <a:gd name="T4" fmla="*/ 419 w 419"/>
                <a:gd name="T5" fmla="*/ 5 h 340"/>
                <a:gd name="T6" fmla="*/ 413 w 419"/>
                <a:gd name="T7" fmla="*/ 0 h 340"/>
                <a:gd name="T8" fmla="*/ 363 w 419"/>
                <a:gd name="T9" fmla="*/ 1 h 340"/>
                <a:gd name="T10" fmla="*/ 312 w 419"/>
                <a:gd name="T11" fmla="*/ 0 h 340"/>
                <a:gd name="T12" fmla="*/ 303 w 419"/>
                <a:gd name="T13" fmla="*/ 10 h 340"/>
                <a:gd name="T14" fmla="*/ 312 w 419"/>
                <a:gd name="T15" fmla="*/ 15 h 340"/>
                <a:gd name="T16" fmla="*/ 346 w 419"/>
                <a:gd name="T17" fmla="*/ 37 h 340"/>
                <a:gd name="T18" fmla="*/ 344 w 419"/>
                <a:gd name="T19" fmla="*/ 47 h 340"/>
                <a:gd name="T20" fmla="*/ 288 w 419"/>
                <a:gd name="T21" fmla="*/ 269 h 340"/>
                <a:gd name="T22" fmla="*/ 178 w 419"/>
                <a:gd name="T23" fmla="*/ 9 h 340"/>
                <a:gd name="T24" fmla="*/ 162 w 419"/>
                <a:gd name="T25" fmla="*/ 0 h 340"/>
                <a:gd name="T26" fmla="*/ 95 w 419"/>
                <a:gd name="T27" fmla="*/ 0 h 340"/>
                <a:gd name="T28" fmla="*/ 81 w 419"/>
                <a:gd name="T29" fmla="*/ 10 h 340"/>
                <a:gd name="T30" fmla="*/ 95 w 419"/>
                <a:gd name="T31" fmla="*/ 15 h 340"/>
                <a:gd name="T32" fmla="*/ 129 w 419"/>
                <a:gd name="T33" fmla="*/ 19 h 340"/>
                <a:gd name="T34" fmla="*/ 62 w 419"/>
                <a:gd name="T35" fmla="*/ 287 h 340"/>
                <a:gd name="T36" fmla="*/ 8 w 419"/>
                <a:gd name="T37" fmla="*/ 325 h 340"/>
                <a:gd name="T38" fmla="*/ 0 w 419"/>
                <a:gd name="T39" fmla="*/ 335 h 340"/>
                <a:gd name="T40" fmla="*/ 6 w 419"/>
                <a:gd name="T41" fmla="*/ 340 h 340"/>
                <a:gd name="T42" fmla="*/ 56 w 419"/>
                <a:gd name="T43" fmla="*/ 339 h 340"/>
                <a:gd name="T44" fmla="*/ 107 w 419"/>
                <a:gd name="T45" fmla="*/ 340 h 340"/>
                <a:gd name="T46" fmla="*/ 116 w 419"/>
                <a:gd name="T47" fmla="*/ 330 h 340"/>
                <a:gd name="T48" fmla="*/ 106 w 419"/>
                <a:gd name="T49" fmla="*/ 325 h 340"/>
                <a:gd name="T50" fmla="*/ 73 w 419"/>
                <a:gd name="T51" fmla="*/ 303 h 340"/>
                <a:gd name="T52" fmla="*/ 75 w 419"/>
                <a:gd name="T53" fmla="*/ 291 h 340"/>
                <a:gd name="T54" fmla="*/ 141 w 419"/>
                <a:gd name="T55" fmla="*/ 28 h 340"/>
                <a:gd name="T56" fmla="*/ 146 w 419"/>
                <a:gd name="T57" fmla="*/ 37 h 340"/>
                <a:gd name="T58" fmla="*/ 270 w 419"/>
                <a:gd name="T59" fmla="*/ 331 h 340"/>
                <a:gd name="T60" fmla="*/ 279 w 419"/>
                <a:gd name="T61" fmla="*/ 340 h 340"/>
                <a:gd name="T62" fmla="*/ 287 w 419"/>
                <a:gd name="T63" fmla="*/ 330 h 340"/>
                <a:gd name="T64" fmla="*/ 357 w 419"/>
                <a:gd name="T65" fmla="*/ 5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9" h="340">
                  <a:moveTo>
                    <a:pt x="357" y="52"/>
                  </a:moveTo>
                  <a:cubicBezTo>
                    <a:pt x="362" y="32"/>
                    <a:pt x="371" y="16"/>
                    <a:pt x="411" y="15"/>
                  </a:cubicBezTo>
                  <a:cubicBezTo>
                    <a:pt x="413" y="15"/>
                    <a:pt x="419" y="14"/>
                    <a:pt x="419" y="5"/>
                  </a:cubicBezTo>
                  <a:cubicBezTo>
                    <a:pt x="419" y="5"/>
                    <a:pt x="419" y="0"/>
                    <a:pt x="413" y="0"/>
                  </a:cubicBezTo>
                  <a:cubicBezTo>
                    <a:pt x="397" y="0"/>
                    <a:pt x="379" y="1"/>
                    <a:pt x="363" y="1"/>
                  </a:cubicBezTo>
                  <a:cubicBezTo>
                    <a:pt x="346" y="1"/>
                    <a:pt x="328" y="0"/>
                    <a:pt x="312" y="0"/>
                  </a:cubicBezTo>
                  <a:cubicBezTo>
                    <a:pt x="309" y="0"/>
                    <a:pt x="303" y="0"/>
                    <a:pt x="303" y="10"/>
                  </a:cubicBezTo>
                  <a:cubicBezTo>
                    <a:pt x="303" y="15"/>
                    <a:pt x="308" y="15"/>
                    <a:pt x="312" y="15"/>
                  </a:cubicBezTo>
                  <a:cubicBezTo>
                    <a:pt x="340" y="15"/>
                    <a:pt x="346" y="26"/>
                    <a:pt x="346" y="37"/>
                  </a:cubicBezTo>
                  <a:cubicBezTo>
                    <a:pt x="346" y="38"/>
                    <a:pt x="345" y="46"/>
                    <a:pt x="344" y="47"/>
                  </a:cubicBezTo>
                  <a:lnTo>
                    <a:pt x="288" y="269"/>
                  </a:lnTo>
                  <a:lnTo>
                    <a:pt x="178" y="9"/>
                  </a:lnTo>
                  <a:cubicBezTo>
                    <a:pt x="174" y="0"/>
                    <a:pt x="174" y="0"/>
                    <a:pt x="162" y="0"/>
                  </a:cubicBezTo>
                  <a:lnTo>
                    <a:pt x="95" y="0"/>
                  </a:lnTo>
                  <a:cubicBezTo>
                    <a:pt x="85" y="0"/>
                    <a:pt x="81" y="0"/>
                    <a:pt x="81" y="10"/>
                  </a:cubicBezTo>
                  <a:cubicBezTo>
                    <a:pt x="81" y="15"/>
                    <a:pt x="85" y="15"/>
                    <a:pt x="95" y="15"/>
                  </a:cubicBezTo>
                  <a:cubicBezTo>
                    <a:pt x="97" y="15"/>
                    <a:pt x="129" y="15"/>
                    <a:pt x="129" y="19"/>
                  </a:cubicBezTo>
                  <a:lnTo>
                    <a:pt x="62" y="287"/>
                  </a:lnTo>
                  <a:cubicBezTo>
                    <a:pt x="57" y="307"/>
                    <a:pt x="48" y="323"/>
                    <a:pt x="8" y="325"/>
                  </a:cubicBezTo>
                  <a:cubicBezTo>
                    <a:pt x="5" y="325"/>
                    <a:pt x="0" y="325"/>
                    <a:pt x="0" y="335"/>
                  </a:cubicBezTo>
                  <a:cubicBezTo>
                    <a:pt x="0" y="338"/>
                    <a:pt x="2" y="340"/>
                    <a:pt x="6" y="340"/>
                  </a:cubicBezTo>
                  <a:cubicBezTo>
                    <a:pt x="22" y="340"/>
                    <a:pt x="40" y="339"/>
                    <a:pt x="56" y="339"/>
                  </a:cubicBezTo>
                  <a:cubicBezTo>
                    <a:pt x="73" y="339"/>
                    <a:pt x="91" y="340"/>
                    <a:pt x="107" y="340"/>
                  </a:cubicBezTo>
                  <a:cubicBezTo>
                    <a:pt x="110" y="340"/>
                    <a:pt x="116" y="340"/>
                    <a:pt x="116" y="330"/>
                  </a:cubicBezTo>
                  <a:cubicBezTo>
                    <a:pt x="116" y="325"/>
                    <a:pt x="112" y="325"/>
                    <a:pt x="106" y="325"/>
                  </a:cubicBezTo>
                  <a:cubicBezTo>
                    <a:pt x="77" y="324"/>
                    <a:pt x="73" y="313"/>
                    <a:pt x="73" y="303"/>
                  </a:cubicBezTo>
                  <a:cubicBezTo>
                    <a:pt x="73" y="299"/>
                    <a:pt x="74" y="297"/>
                    <a:pt x="75" y="291"/>
                  </a:cubicBezTo>
                  <a:lnTo>
                    <a:pt x="141" y="28"/>
                  </a:lnTo>
                  <a:cubicBezTo>
                    <a:pt x="143" y="31"/>
                    <a:pt x="143" y="32"/>
                    <a:pt x="146" y="37"/>
                  </a:cubicBezTo>
                  <a:lnTo>
                    <a:pt x="270" y="331"/>
                  </a:lnTo>
                  <a:cubicBezTo>
                    <a:pt x="273" y="339"/>
                    <a:pt x="275" y="340"/>
                    <a:pt x="279" y="340"/>
                  </a:cubicBezTo>
                  <a:cubicBezTo>
                    <a:pt x="285" y="340"/>
                    <a:pt x="285" y="339"/>
                    <a:pt x="287" y="330"/>
                  </a:cubicBezTo>
                  <a:lnTo>
                    <a:pt x="357" y="52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4" name="Freeform 139">
              <a:extLst>
                <a:ext uri="{FF2B5EF4-FFF2-40B4-BE49-F238E27FC236}">
                  <a16:creationId xmlns:a16="http://schemas.microsoft.com/office/drawing/2014/main" id="{37C4D9C6-C9CD-432C-B11C-44C08EBAC950}"/>
                </a:ext>
              </a:extLst>
            </p:cNvPr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4824413" y="2559050"/>
              <a:ext cx="66675" cy="77788"/>
            </a:xfrm>
            <a:custGeom>
              <a:avLst/>
              <a:gdLst>
                <a:gd name="T0" fmla="*/ 176 w 332"/>
                <a:gd name="T1" fmla="*/ 176 h 332"/>
                <a:gd name="T2" fmla="*/ 315 w 332"/>
                <a:gd name="T3" fmla="*/ 176 h 332"/>
                <a:gd name="T4" fmla="*/ 332 w 332"/>
                <a:gd name="T5" fmla="*/ 166 h 332"/>
                <a:gd name="T6" fmla="*/ 315 w 332"/>
                <a:gd name="T7" fmla="*/ 156 h 332"/>
                <a:gd name="T8" fmla="*/ 176 w 332"/>
                <a:gd name="T9" fmla="*/ 156 h 332"/>
                <a:gd name="T10" fmla="*/ 176 w 332"/>
                <a:gd name="T11" fmla="*/ 17 h 332"/>
                <a:gd name="T12" fmla="*/ 166 w 332"/>
                <a:gd name="T13" fmla="*/ 0 h 332"/>
                <a:gd name="T14" fmla="*/ 156 w 332"/>
                <a:gd name="T15" fmla="*/ 17 h 332"/>
                <a:gd name="T16" fmla="*/ 156 w 332"/>
                <a:gd name="T17" fmla="*/ 156 h 332"/>
                <a:gd name="T18" fmla="*/ 17 w 332"/>
                <a:gd name="T19" fmla="*/ 156 h 332"/>
                <a:gd name="T20" fmla="*/ 0 w 332"/>
                <a:gd name="T21" fmla="*/ 166 h 332"/>
                <a:gd name="T22" fmla="*/ 17 w 332"/>
                <a:gd name="T23" fmla="*/ 176 h 332"/>
                <a:gd name="T24" fmla="*/ 156 w 332"/>
                <a:gd name="T25" fmla="*/ 176 h 332"/>
                <a:gd name="T26" fmla="*/ 156 w 332"/>
                <a:gd name="T27" fmla="*/ 316 h 332"/>
                <a:gd name="T28" fmla="*/ 166 w 332"/>
                <a:gd name="T29" fmla="*/ 332 h 332"/>
                <a:gd name="T30" fmla="*/ 176 w 332"/>
                <a:gd name="T31" fmla="*/ 316 h 332"/>
                <a:gd name="T32" fmla="*/ 176 w 332"/>
                <a:gd name="T33" fmla="*/ 17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2" h="332">
                  <a:moveTo>
                    <a:pt x="176" y="176"/>
                  </a:moveTo>
                  <a:lnTo>
                    <a:pt x="315" y="176"/>
                  </a:lnTo>
                  <a:cubicBezTo>
                    <a:pt x="322" y="176"/>
                    <a:pt x="332" y="176"/>
                    <a:pt x="332" y="166"/>
                  </a:cubicBezTo>
                  <a:cubicBezTo>
                    <a:pt x="332" y="156"/>
                    <a:pt x="322" y="156"/>
                    <a:pt x="315" y="156"/>
                  </a:cubicBezTo>
                  <a:lnTo>
                    <a:pt x="176" y="156"/>
                  </a:lnTo>
                  <a:lnTo>
                    <a:pt x="176" y="17"/>
                  </a:lnTo>
                  <a:cubicBezTo>
                    <a:pt x="176" y="10"/>
                    <a:pt x="176" y="0"/>
                    <a:pt x="166" y="0"/>
                  </a:cubicBezTo>
                  <a:cubicBezTo>
                    <a:pt x="156" y="0"/>
                    <a:pt x="156" y="10"/>
                    <a:pt x="156" y="17"/>
                  </a:cubicBezTo>
                  <a:lnTo>
                    <a:pt x="156" y="156"/>
                  </a:lnTo>
                  <a:lnTo>
                    <a:pt x="17" y="156"/>
                  </a:lnTo>
                  <a:cubicBezTo>
                    <a:pt x="10" y="156"/>
                    <a:pt x="0" y="156"/>
                    <a:pt x="0" y="166"/>
                  </a:cubicBezTo>
                  <a:cubicBezTo>
                    <a:pt x="0" y="176"/>
                    <a:pt x="10" y="176"/>
                    <a:pt x="17" y="176"/>
                  </a:cubicBezTo>
                  <a:lnTo>
                    <a:pt x="156" y="176"/>
                  </a:lnTo>
                  <a:lnTo>
                    <a:pt x="156" y="316"/>
                  </a:lnTo>
                  <a:cubicBezTo>
                    <a:pt x="156" y="323"/>
                    <a:pt x="156" y="332"/>
                    <a:pt x="166" y="332"/>
                  </a:cubicBezTo>
                  <a:cubicBezTo>
                    <a:pt x="176" y="332"/>
                    <a:pt x="176" y="323"/>
                    <a:pt x="176" y="316"/>
                  </a:cubicBezTo>
                  <a:lnTo>
                    <a:pt x="176" y="176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5" name="Freeform 140">
              <a:extLst>
                <a:ext uri="{FF2B5EF4-FFF2-40B4-BE49-F238E27FC236}">
                  <a16:creationId xmlns:a16="http://schemas.microsoft.com/office/drawing/2014/main" id="{8B28D493-724A-46E5-A2E0-5364677CEF31}"/>
                </a:ext>
              </a:extLst>
            </p:cNvPr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4926013" y="2549525"/>
              <a:ext cx="31750" cy="77788"/>
            </a:xfrm>
            <a:custGeom>
              <a:avLst/>
              <a:gdLst>
                <a:gd name="T0" fmla="*/ 102 w 164"/>
                <a:gd name="T1" fmla="*/ 13 h 332"/>
                <a:gd name="T2" fmla="*/ 91 w 164"/>
                <a:gd name="T3" fmla="*/ 0 h 332"/>
                <a:gd name="T4" fmla="*/ 0 w 164"/>
                <a:gd name="T5" fmla="*/ 32 h 332"/>
                <a:gd name="T6" fmla="*/ 0 w 164"/>
                <a:gd name="T7" fmla="*/ 47 h 332"/>
                <a:gd name="T8" fmla="*/ 65 w 164"/>
                <a:gd name="T9" fmla="*/ 34 h 332"/>
                <a:gd name="T10" fmla="*/ 65 w 164"/>
                <a:gd name="T11" fmla="*/ 293 h 332"/>
                <a:gd name="T12" fmla="*/ 19 w 164"/>
                <a:gd name="T13" fmla="*/ 317 h 332"/>
                <a:gd name="T14" fmla="*/ 3 w 164"/>
                <a:gd name="T15" fmla="*/ 317 h 332"/>
                <a:gd name="T16" fmla="*/ 3 w 164"/>
                <a:gd name="T17" fmla="*/ 332 h 332"/>
                <a:gd name="T18" fmla="*/ 84 w 164"/>
                <a:gd name="T19" fmla="*/ 331 h 332"/>
                <a:gd name="T20" fmla="*/ 164 w 164"/>
                <a:gd name="T21" fmla="*/ 332 h 332"/>
                <a:gd name="T22" fmla="*/ 164 w 164"/>
                <a:gd name="T23" fmla="*/ 317 h 332"/>
                <a:gd name="T24" fmla="*/ 148 w 164"/>
                <a:gd name="T25" fmla="*/ 317 h 332"/>
                <a:gd name="T26" fmla="*/ 102 w 164"/>
                <a:gd name="T27" fmla="*/ 293 h 332"/>
                <a:gd name="T28" fmla="*/ 102 w 164"/>
                <a:gd name="T29" fmla="*/ 1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332">
                  <a:moveTo>
                    <a:pt x="102" y="13"/>
                  </a:moveTo>
                  <a:cubicBezTo>
                    <a:pt x="102" y="1"/>
                    <a:pt x="102" y="0"/>
                    <a:pt x="91" y="0"/>
                  </a:cubicBezTo>
                  <a:cubicBezTo>
                    <a:pt x="60" y="32"/>
                    <a:pt x="16" y="32"/>
                    <a:pt x="0" y="32"/>
                  </a:cubicBezTo>
                  <a:lnTo>
                    <a:pt x="0" y="47"/>
                  </a:lnTo>
                  <a:cubicBezTo>
                    <a:pt x="10" y="47"/>
                    <a:pt x="39" y="47"/>
                    <a:pt x="65" y="34"/>
                  </a:cubicBezTo>
                  <a:lnTo>
                    <a:pt x="65" y="293"/>
                  </a:lnTo>
                  <a:cubicBezTo>
                    <a:pt x="65" y="311"/>
                    <a:pt x="64" y="317"/>
                    <a:pt x="19" y="317"/>
                  </a:cubicBezTo>
                  <a:lnTo>
                    <a:pt x="3" y="317"/>
                  </a:lnTo>
                  <a:lnTo>
                    <a:pt x="3" y="332"/>
                  </a:lnTo>
                  <a:cubicBezTo>
                    <a:pt x="20" y="331"/>
                    <a:pt x="64" y="331"/>
                    <a:pt x="84" y="331"/>
                  </a:cubicBezTo>
                  <a:cubicBezTo>
                    <a:pt x="104" y="331"/>
                    <a:pt x="147" y="331"/>
                    <a:pt x="164" y="332"/>
                  </a:cubicBezTo>
                  <a:lnTo>
                    <a:pt x="164" y="317"/>
                  </a:lnTo>
                  <a:lnTo>
                    <a:pt x="148" y="317"/>
                  </a:lnTo>
                  <a:cubicBezTo>
                    <a:pt x="104" y="317"/>
                    <a:pt x="102" y="311"/>
                    <a:pt x="102" y="293"/>
                  </a:cubicBezTo>
                  <a:lnTo>
                    <a:pt x="102" y="13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6" name="Freeform 141">
              <a:extLst>
                <a:ext uri="{FF2B5EF4-FFF2-40B4-BE49-F238E27FC236}">
                  <a16:creationId xmlns:a16="http://schemas.microsoft.com/office/drawing/2014/main" id="{9AE0F284-D545-48DF-B953-169710546522}"/>
                </a:ext>
              </a:extLst>
            </p:cNvPr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4968875" y="2540000"/>
              <a:ext cx="12700" cy="115888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7" name="Freeform 142">
              <a:extLst>
                <a:ext uri="{FF2B5EF4-FFF2-40B4-BE49-F238E27FC236}">
                  <a16:creationId xmlns:a16="http://schemas.microsoft.com/office/drawing/2014/main" id="{190124B6-EE22-4FA5-BA15-15BEDC045D6D}"/>
                </a:ext>
              </a:extLst>
            </p:cNvPr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5002213" y="2614613"/>
              <a:ext cx="11113" cy="34925"/>
            </a:xfrm>
            <a:custGeom>
              <a:avLst/>
              <a:gdLst>
                <a:gd name="T0" fmla="*/ 58 w 58"/>
                <a:gd name="T1" fmla="*/ 53 h 149"/>
                <a:gd name="T2" fmla="*/ 26 w 58"/>
                <a:gd name="T3" fmla="*/ 0 h 149"/>
                <a:gd name="T4" fmla="*/ 0 w 58"/>
                <a:gd name="T5" fmla="*/ 27 h 149"/>
                <a:gd name="T6" fmla="*/ 26 w 58"/>
                <a:gd name="T7" fmla="*/ 53 h 149"/>
                <a:gd name="T8" fmla="*/ 44 w 58"/>
                <a:gd name="T9" fmla="*/ 47 h 149"/>
                <a:gd name="T10" fmla="*/ 46 w 58"/>
                <a:gd name="T11" fmla="*/ 45 h 149"/>
                <a:gd name="T12" fmla="*/ 47 w 58"/>
                <a:gd name="T13" fmla="*/ 53 h 149"/>
                <a:gd name="T14" fmla="*/ 13 w 58"/>
                <a:gd name="T15" fmla="*/ 136 h 149"/>
                <a:gd name="T16" fmla="*/ 8 w 58"/>
                <a:gd name="T17" fmla="*/ 144 h 149"/>
                <a:gd name="T18" fmla="*/ 13 w 58"/>
                <a:gd name="T19" fmla="*/ 149 h 149"/>
                <a:gd name="T20" fmla="*/ 58 w 58"/>
                <a:gd name="T21" fmla="*/ 5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49">
                  <a:moveTo>
                    <a:pt x="58" y="53"/>
                  </a:moveTo>
                  <a:cubicBezTo>
                    <a:pt x="58" y="20"/>
                    <a:pt x="46" y="0"/>
                    <a:pt x="26" y="0"/>
                  </a:cubicBezTo>
                  <a:cubicBezTo>
                    <a:pt x="10" y="0"/>
                    <a:pt x="0" y="13"/>
                    <a:pt x="0" y="27"/>
                  </a:cubicBezTo>
                  <a:cubicBezTo>
                    <a:pt x="0" y="40"/>
                    <a:pt x="10" y="53"/>
                    <a:pt x="26" y="53"/>
                  </a:cubicBezTo>
                  <a:cubicBezTo>
                    <a:pt x="32" y="53"/>
                    <a:pt x="39" y="51"/>
                    <a:pt x="44" y="47"/>
                  </a:cubicBezTo>
                  <a:cubicBezTo>
                    <a:pt x="45" y="46"/>
                    <a:pt x="46" y="45"/>
                    <a:pt x="46" y="45"/>
                  </a:cubicBezTo>
                  <a:cubicBezTo>
                    <a:pt x="47" y="45"/>
                    <a:pt x="47" y="46"/>
                    <a:pt x="47" y="53"/>
                  </a:cubicBezTo>
                  <a:cubicBezTo>
                    <a:pt x="47" y="89"/>
                    <a:pt x="30" y="119"/>
                    <a:pt x="13" y="136"/>
                  </a:cubicBezTo>
                  <a:cubicBezTo>
                    <a:pt x="8" y="141"/>
                    <a:pt x="8" y="142"/>
                    <a:pt x="8" y="144"/>
                  </a:cubicBezTo>
                  <a:cubicBezTo>
                    <a:pt x="8" y="147"/>
                    <a:pt x="10" y="149"/>
                    <a:pt x="13" y="149"/>
                  </a:cubicBezTo>
                  <a:cubicBezTo>
                    <a:pt x="18" y="149"/>
                    <a:pt x="58" y="111"/>
                    <a:pt x="58" y="53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8" name="Oval 143">
              <a:extLst>
                <a:ext uri="{FF2B5EF4-FFF2-40B4-BE49-F238E27FC236}">
                  <a16:creationId xmlns:a16="http://schemas.microsoft.com/office/drawing/2014/main" id="{7918297F-A662-4951-AEA9-1E5A1E075165}"/>
                </a:ext>
              </a:extLst>
            </p:cNvPr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5045075" y="2614613"/>
              <a:ext cx="11113" cy="12700"/>
            </a:xfrm>
            <a:prstGeom prst="ellipse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9" name="Oval 144">
              <a:extLst>
                <a:ext uri="{FF2B5EF4-FFF2-40B4-BE49-F238E27FC236}">
                  <a16:creationId xmlns:a16="http://schemas.microsoft.com/office/drawing/2014/main" id="{4EE3B6ED-74AD-4B3A-819B-9E421B9FD01E}"/>
                </a:ext>
              </a:extLst>
            </p:cNvPr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5072063" y="2614613"/>
              <a:ext cx="11113" cy="12700"/>
            </a:xfrm>
            <a:prstGeom prst="ellipse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0" name="Oval 145">
              <a:extLst>
                <a:ext uri="{FF2B5EF4-FFF2-40B4-BE49-F238E27FC236}">
                  <a16:creationId xmlns:a16="http://schemas.microsoft.com/office/drawing/2014/main" id="{A6B4D9E6-7583-48B9-9E58-F811CFE0D8E5}"/>
                </a:ext>
              </a:extLst>
            </p:cNvPr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5099050" y="2614613"/>
              <a:ext cx="11113" cy="12700"/>
            </a:xfrm>
            <a:prstGeom prst="ellipse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4F4B0597-97CC-4568-9CC0-CA9699030306}"/>
                </a:ext>
              </a:extLst>
            </p:cNvPr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5121275" y="2574925"/>
              <a:ext cx="44450" cy="74613"/>
            </a:xfrm>
            <a:custGeom>
              <a:avLst/>
              <a:gdLst>
                <a:gd name="T0" fmla="*/ 228 w 230"/>
                <a:gd name="T1" fmla="*/ 30 h 322"/>
                <a:gd name="T2" fmla="*/ 230 w 230"/>
                <a:gd name="T3" fmla="*/ 19 h 322"/>
                <a:gd name="T4" fmla="*/ 215 w 230"/>
                <a:gd name="T5" fmla="*/ 5 h 322"/>
                <a:gd name="T6" fmla="*/ 198 w 230"/>
                <a:gd name="T7" fmla="*/ 16 h 322"/>
                <a:gd name="T8" fmla="*/ 191 w 230"/>
                <a:gd name="T9" fmla="*/ 43 h 322"/>
                <a:gd name="T10" fmla="*/ 181 w 230"/>
                <a:gd name="T11" fmla="*/ 82 h 322"/>
                <a:gd name="T12" fmla="*/ 159 w 230"/>
                <a:gd name="T13" fmla="*/ 172 h 322"/>
                <a:gd name="T14" fmla="*/ 102 w 230"/>
                <a:gd name="T15" fmla="*/ 215 h 322"/>
                <a:gd name="T16" fmla="*/ 71 w 230"/>
                <a:gd name="T17" fmla="*/ 174 h 322"/>
                <a:gd name="T18" fmla="*/ 97 w 230"/>
                <a:gd name="T19" fmla="*/ 76 h 322"/>
                <a:gd name="T20" fmla="*/ 107 w 230"/>
                <a:gd name="T21" fmla="*/ 41 h 322"/>
                <a:gd name="T22" fmla="*/ 66 w 230"/>
                <a:gd name="T23" fmla="*/ 0 h 322"/>
                <a:gd name="T24" fmla="*/ 0 w 230"/>
                <a:gd name="T25" fmla="*/ 76 h 322"/>
                <a:gd name="T26" fmla="*/ 6 w 230"/>
                <a:gd name="T27" fmla="*/ 81 h 322"/>
                <a:gd name="T28" fmla="*/ 14 w 230"/>
                <a:gd name="T29" fmla="*/ 72 h 322"/>
                <a:gd name="T30" fmla="*/ 64 w 230"/>
                <a:gd name="T31" fmla="*/ 11 h 322"/>
                <a:gd name="T32" fmla="*/ 77 w 230"/>
                <a:gd name="T33" fmla="*/ 27 h 322"/>
                <a:gd name="T34" fmla="*/ 68 w 230"/>
                <a:gd name="T35" fmla="*/ 62 h 322"/>
                <a:gd name="T36" fmla="*/ 39 w 230"/>
                <a:gd name="T37" fmla="*/ 166 h 322"/>
                <a:gd name="T38" fmla="*/ 100 w 230"/>
                <a:gd name="T39" fmla="*/ 226 h 322"/>
                <a:gd name="T40" fmla="*/ 151 w 230"/>
                <a:gd name="T41" fmla="*/ 203 h 322"/>
                <a:gd name="T42" fmla="*/ 118 w 230"/>
                <a:gd name="T43" fmla="*/ 280 h 322"/>
                <a:gd name="T44" fmla="*/ 63 w 230"/>
                <a:gd name="T45" fmla="*/ 311 h 322"/>
                <a:gd name="T46" fmla="*/ 25 w 230"/>
                <a:gd name="T47" fmla="*/ 290 h 322"/>
                <a:gd name="T48" fmla="*/ 47 w 230"/>
                <a:gd name="T49" fmla="*/ 284 h 322"/>
                <a:gd name="T50" fmla="*/ 57 w 230"/>
                <a:gd name="T51" fmla="*/ 264 h 322"/>
                <a:gd name="T52" fmla="*/ 38 w 230"/>
                <a:gd name="T53" fmla="*/ 247 h 322"/>
                <a:gd name="T54" fmla="*/ 11 w 230"/>
                <a:gd name="T55" fmla="*/ 279 h 322"/>
                <a:gd name="T56" fmla="*/ 63 w 230"/>
                <a:gd name="T57" fmla="*/ 322 h 322"/>
                <a:gd name="T58" fmla="*/ 180 w 230"/>
                <a:gd name="T59" fmla="*/ 221 h 322"/>
                <a:gd name="T60" fmla="*/ 228 w 230"/>
                <a:gd name="T61" fmla="*/ 3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322">
                  <a:moveTo>
                    <a:pt x="228" y="30"/>
                  </a:moveTo>
                  <a:cubicBezTo>
                    <a:pt x="230" y="23"/>
                    <a:pt x="230" y="22"/>
                    <a:pt x="230" y="19"/>
                  </a:cubicBezTo>
                  <a:cubicBezTo>
                    <a:pt x="230" y="10"/>
                    <a:pt x="223" y="5"/>
                    <a:pt x="215" y="5"/>
                  </a:cubicBezTo>
                  <a:cubicBezTo>
                    <a:pt x="210" y="5"/>
                    <a:pt x="202" y="8"/>
                    <a:pt x="198" y="16"/>
                  </a:cubicBezTo>
                  <a:cubicBezTo>
                    <a:pt x="197" y="18"/>
                    <a:pt x="193" y="34"/>
                    <a:pt x="191" y="43"/>
                  </a:cubicBezTo>
                  <a:cubicBezTo>
                    <a:pt x="188" y="56"/>
                    <a:pt x="184" y="69"/>
                    <a:pt x="181" y="82"/>
                  </a:cubicBezTo>
                  <a:lnTo>
                    <a:pt x="159" y="172"/>
                  </a:lnTo>
                  <a:cubicBezTo>
                    <a:pt x="157" y="180"/>
                    <a:pt x="135" y="215"/>
                    <a:pt x="102" y="215"/>
                  </a:cubicBezTo>
                  <a:cubicBezTo>
                    <a:pt x="77" y="215"/>
                    <a:pt x="71" y="193"/>
                    <a:pt x="71" y="174"/>
                  </a:cubicBezTo>
                  <a:cubicBezTo>
                    <a:pt x="71" y="151"/>
                    <a:pt x="80" y="120"/>
                    <a:pt x="97" y="76"/>
                  </a:cubicBezTo>
                  <a:cubicBezTo>
                    <a:pt x="105" y="56"/>
                    <a:pt x="107" y="51"/>
                    <a:pt x="107" y="41"/>
                  </a:cubicBezTo>
                  <a:cubicBezTo>
                    <a:pt x="107" y="18"/>
                    <a:pt x="91" y="0"/>
                    <a:pt x="66" y="0"/>
                  </a:cubicBezTo>
                  <a:cubicBezTo>
                    <a:pt x="19" y="0"/>
                    <a:pt x="0" y="72"/>
                    <a:pt x="0" y="76"/>
                  </a:cubicBezTo>
                  <a:cubicBezTo>
                    <a:pt x="0" y="81"/>
                    <a:pt x="5" y="81"/>
                    <a:pt x="6" y="81"/>
                  </a:cubicBezTo>
                  <a:cubicBezTo>
                    <a:pt x="11" y="81"/>
                    <a:pt x="12" y="80"/>
                    <a:pt x="14" y="72"/>
                  </a:cubicBezTo>
                  <a:cubicBezTo>
                    <a:pt x="27" y="26"/>
                    <a:pt x="47" y="11"/>
                    <a:pt x="64" y="11"/>
                  </a:cubicBezTo>
                  <a:cubicBezTo>
                    <a:pt x="68" y="11"/>
                    <a:pt x="77" y="11"/>
                    <a:pt x="77" y="27"/>
                  </a:cubicBezTo>
                  <a:cubicBezTo>
                    <a:pt x="77" y="39"/>
                    <a:pt x="72" y="52"/>
                    <a:pt x="68" y="62"/>
                  </a:cubicBezTo>
                  <a:cubicBezTo>
                    <a:pt x="48" y="114"/>
                    <a:pt x="39" y="143"/>
                    <a:pt x="39" y="166"/>
                  </a:cubicBezTo>
                  <a:cubicBezTo>
                    <a:pt x="39" y="211"/>
                    <a:pt x="71" y="226"/>
                    <a:pt x="100" y="226"/>
                  </a:cubicBezTo>
                  <a:cubicBezTo>
                    <a:pt x="120" y="226"/>
                    <a:pt x="137" y="217"/>
                    <a:pt x="151" y="203"/>
                  </a:cubicBezTo>
                  <a:cubicBezTo>
                    <a:pt x="144" y="229"/>
                    <a:pt x="138" y="253"/>
                    <a:pt x="118" y="280"/>
                  </a:cubicBezTo>
                  <a:cubicBezTo>
                    <a:pt x="105" y="297"/>
                    <a:pt x="86" y="311"/>
                    <a:pt x="63" y="311"/>
                  </a:cubicBezTo>
                  <a:cubicBezTo>
                    <a:pt x="56" y="311"/>
                    <a:pt x="34" y="310"/>
                    <a:pt x="25" y="290"/>
                  </a:cubicBezTo>
                  <a:cubicBezTo>
                    <a:pt x="33" y="290"/>
                    <a:pt x="40" y="290"/>
                    <a:pt x="47" y="284"/>
                  </a:cubicBezTo>
                  <a:cubicBezTo>
                    <a:pt x="52" y="280"/>
                    <a:pt x="57" y="273"/>
                    <a:pt x="57" y="264"/>
                  </a:cubicBezTo>
                  <a:cubicBezTo>
                    <a:pt x="57" y="248"/>
                    <a:pt x="43" y="247"/>
                    <a:pt x="38" y="247"/>
                  </a:cubicBezTo>
                  <a:cubicBezTo>
                    <a:pt x="27" y="247"/>
                    <a:pt x="11" y="254"/>
                    <a:pt x="11" y="279"/>
                  </a:cubicBezTo>
                  <a:cubicBezTo>
                    <a:pt x="11" y="304"/>
                    <a:pt x="32" y="322"/>
                    <a:pt x="63" y="322"/>
                  </a:cubicBezTo>
                  <a:cubicBezTo>
                    <a:pt x="115" y="322"/>
                    <a:pt x="166" y="277"/>
                    <a:pt x="180" y="221"/>
                  </a:cubicBezTo>
                  <a:lnTo>
                    <a:pt x="228" y="3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004EA4F6-3136-460E-BCDB-AF8ED4424026}"/>
                </a:ext>
              </a:extLst>
            </p:cNvPr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5181600" y="2540000"/>
              <a:ext cx="12700" cy="115888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8C26C970-B39D-4F82-B05A-CCEB05FFC6E3}"/>
                </a:ext>
              </a:extLst>
            </p:cNvPr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5205413" y="2595563"/>
              <a:ext cx="58738" cy="4763"/>
            </a:xfrm>
            <a:custGeom>
              <a:avLst/>
              <a:gdLst>
                <a:gd name="T0" fmla="*/ 288 w 305"/>
                <a:gd name="T1" fmla="*/ 20 h 20"/>
                <a:gd name="T2" fmla="*/ 305 w 305"/>
                <a:gd name="T3" fmla="*/ 10 h 20"/>
                <a:gd name="T4" fmla="*/ 288 w 305"/>
                <a:gd name="T5" fmla="*/ 0 h 20"/>
                <a:gd name="T6" fmla="*/ 18 w 305"/>
                <a:gd name="T7" fmla="*/ 0 h 20"/>
                <a:gd name="T8" fmla="*/ 0 w 305"/>
                <a:gd name="T9" fmla="*/ 10 h 20"/>
                <a:gd name="T10" fmla="*/ 18 w 305"/>
                <a:gd name="T11" fmla="*/ 20 h 20"/>
                <a:gd name="T12" fmla="*/ 288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8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8" y="0"/>
                  </a:cubicBezTo>
                  <a:lnTo>
                    <a:pt x="18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8" y="20"/>
                  </a:cubicBezTo>
                  <a:lnTo>
                    <a:pt x="288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76C9D078-30F5-40F3-B813-31CF4410EC17}"/>
                </a:ext>
              </a:extLst>
            </p:cNvPr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5281613" y="2549525"/>
              <a:ext cx="31750" cy="77788"/>
            </a:xfrm>
            <a:custGeom>
              <a:avLst/>
              <a:gdLst>
                <a:gd name="T0" fmla="*/ 102 w 164"/>
                <a:gd name="T1" fmla="*/ 13 h 332"/>
                <a:gd name="T2" fmla="*/ 90 w 164"/>
                <a:gd name="T3" fmla="*/ 0 h 332"/>
                <a:gd name="T4" fmla="*/ 0 w 164"/>
                <a:gd name="T5" fmla="*/ 32 h 332"/>
                <a:gd name="T6" fmla="*/ 0 w 164"/>
                <a:gd name="T7" fmla="*/ 47 h 332"/>
                <a:gd name="T8" fmla="*/ 65 w 164"/>
                <a:gd name="T9" fmla="*/ 34 h 332"/>
                <a:gd name="T10" fmla="*/ 65 w 164"/>
                <a:gd name="T11" fmla="*/ 293 h 332"/>
                <a:gd name="T12" fmla="*/ 19 w 164"/>
                <a:gd name="T13" fmla="*/ 317 h 332"/>
                <a:gd name="T14" fmla="*/ 3 w 164"/>
                <a:gd name="T15" fmla="*/ 317 h 332"/>
                <a:gd name="T16" fmla="*/ 3 w 164"/>
                <a:gd name="T17" fmla="*/ 332 h 332"/>
                <a:gd name="T18" fmla="*/ 83 w 164"/>
                <a:gd name="T19" fmla="*/ 331 h 332"/>
                <a:gd name="T20" fmla="*/ 164 w 164"/>
                <a:gd name="T21" fmla="*/ 332 h 332"/>
                <a:gd name="T22" fmla="*/ 164 w 164"/>
                <a:gd name="T23" fmla="*/ 317 h 332"/>
                <a:gd name="T24" fmla="*/ 148 w 164"/>
                <a:gd name="T25" fmla="*/ 317 h 332"/>
                <a:gd name="T26" fmla="*/ 102 w 164"/>
                <a:gd name="T27" fmla="*/ 293 h 332"/>
                <a:gd name="T28" fmla="*/ 102 w 164"/>
                <a:gd name="T29" fmla="*/ 1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332">
                  <a:moveTo>
                    <a:pt x="102" y="13"/>
                  </a:moveTo>
                  <a:cubicBezTo>
                    <a:pt x="102" y="1"/>
                    <a:pt x="102" y="0"/>
                    <a:pt x="90" y="0"/>
                  </a:cubicBezTo>
                  <a:cubicBezTo>
                    <a:pt x="60" y="32"/>
                    <a:pt x="16" y="32"/>
                    <a:pt x="0" y="32"/>
                  </a:cubicBezTo>
                  <a:lnTo>
                    <a:pt x="0" y="47"/>
                  </a:lnTo>
                  <a:cubicBezTo>
                    <a:pt x="10" y="47"/>
                    <a:pt x="39" y="47"/>
                    <a:pt x="65" y="34"/>
                  </a:cubicBezTo>
                  <a:lnTo>
                    <a:pt x="65" y="293"/>
                  </a:lnTo>
                  <a:cubicBezTo>
                    <a:pt x="65" y="311"/>
                    <a:pt x="64" y="317"/>
                    <a:pt x="19" y="317"/>
                  </a:cubicBezTo>
                  <a:lnTo>
                    <a:pt x="3" y="317"/>
                  </a:lnTo>
                  <a:lnTo>
                    <a:pt x="3" y="332"/>
                  </a:lnTo>
                  <a:cubicBezTo>
                    <a:pt x="20" y="331"/>
                    <a:pt x="64" y="331"/>
                    <a:pt x="83" y="331"/>
                  </a:cubicBezTo>
                  <a:cubicBezTo>
                    <a:pt x="103" y="331"/>
                    <a:pt x="147" y="331"/>
                    <a:pt x="164" y="332"/>
                  </a:cubicBezTo>
                  <a:lnTo>
                    <a:pt x="164" y="317"/>
                  </a:lnTo>
                  <a:lnTo>
                    <a:pt x="148" y="317"/>
                  </a:lnTo>
                  <a:cubicBezTo>
                    <a:pt x="103" y="317"/>
                    <a:pt x="102" y="311"/>
                    <a:pt x="102" y="293"/>
                  </a:cubicBezTo>
                  <a:lnTo>
                    <a:pt x="102" y="13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4D2273ED-7E0E-4DBE-85F9-607A4E31918B}"/>
                </a:ext>
              </a:extLst>
            </p:cNvPr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5324475" y="2540000"/>
              <a:ext cx="12700" cy="115888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sp>
        <p:nvSpPr>
          <p:cNvPr id="168" name="Nadpis 1">
            <a:extLst>
              <a:ext uri="{FF2B5EF4-FFF2-40B4-BE49-F238E27FC236}">
                <a16:creationId xmlns:a16="http://schemas.microsoft.com/office/drawing/2014/main" id="{4EAC9428-4977-4A39-A0BC-D68FA7F87A4D}"/>
              </a:ext>
            </a:extLst>
          </p:cNvPr>
          <p:cNvSpPr txBox="1">
            <a:spLocks/>
          </p:cNvSpPr>
          <p:nvPr/>
        </p:nvSpPr>
        <p:spPr>
          <a:xfrm>
            <a:off x="5618444" y="3991579"/>
            <a:ext cx="3011787" cy="280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1600" i="1" dirty="0"/>
              <a:t>Obecně M může být rozdílné od N</a:t>
            </a:r>
          </a:p>
        </p:txBody>
      </p:sp>
      <p:sp>
        <p:nvSpPr>
          <p:cNvPr id="169" name="Nadpis 1">
            <a:extLst>
              <a:ext uri="{FF2B5EF4-FFF2-40B4-BE49-F238E27FC236}">
                <a16:creationId xmlns:a16="http://schemas.microsoft.com/office/drawing/2014/main" id="{6C96C4DC-18F0-4106-BE3C-9F1C0112CBD6}"/>
              </a:ext>
            </a:extLst>
          </p:cNvPr>
          <p:cNvSpPr txBox="1">
            <a:spLocks/>
          </p:cNvSpPr>
          <p:nvPr/>
        </p:nvSpPr>
        <p:spPr>
          <a:xfrm>
            <a:off x="5479200" y="4328405"/>
            <a:ext cx="3151031" cy="280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1600" i="1" dirty="0"/>
              <a:t>Pro kauzální systémy platí: N</a:t>
            </a:r>
            <a:r>
              <a:rPr lang="en-US" sz="1600" i="1" dirty="0"/>
              <a:t>&gt;M</a:t>
            </a:r>
            <a:endParaRPr lang="cs-CZ" sz="1600" i="1" dirty="0"/>
          </a:p>
        </p:txBody>
      </p:sp>
      <p:sp>
        <p:nvSpPr>
          <p:cNvPr id="170" name="Nadpis 1">
            <a:extLst>
              <a:ext uri="{FF2B5EF4-FFF2-40B4-BE49-F238E27FC236}">
                <a16:creationId xmlns:a16="http://schemas.microsoft.com/office/drawing/2014/main" id="{FEC93A91-E85C-43FA-A031-62DAB162B5E3}"/>
              </a:ext>
            </a:extLst>
          </p:cNvPr>
          <p:cNvSpPr txBox="1">
            <a:spLocks/>
          </p:cNvSpPr>
          <p:nvPr/>
        </p:nvSpPr>
        <p:spPr>
          <a:xfrm>
            <a:off x="5659890" y="4981293"/>
            <a:ext cx="3011787" cy="28060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1600" i="1" dirty="0"/>
              <a:t>Výchozí vztah: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E385964C-7D62-4B4D-8FBF-6496EFE070CC}"/>
              </a:ext>
            </a:extLst>
          </p:cNvPr>
          <p:cNvPicPr>
            <a:picLocks noChangeAspect="1"/>
          </p:cNvPicPr>
          <p:nvPr/>
        </p:nvPicPr>
        <p:blipFill>
          <a:blip r:embed="rId137"/>
          <a:stretch>
            <a:fillRect/>
          </a:stretch>
        </p:blipFill>
        <p:spPr>
          <a:xfrm>
            <a:off x="5686945" y="1088395"/>
            <a:ext cx="2791896" cy="2754021"/>
          </a:xfrm>
          <a:prstGeom prst="rect">
            <a:avLst/>
          </a:prstGeom>
        </p:spPr>
      </p:pic>
      <p:sp>
        <p:nvSpPr>
          <p:cNvPr id="166" name="Hvězda: pěticípá 165">
            <a:extLst>
              <a:ext uri="{FF2B5EF4-FFF2-40B4-BE49-F238E27FC236}">
                <a16:creationId xmlns:a16="http://schemas.microsoft.com/office/drawing/2014/main" id="{A1BF7FFC-F013-4ADA-86C5-044CE06F9B32}"/>
              </a:ext>
            </a:extLst>
          </p:cNvPr>
          <p:cNvSpPr/>
          <p:nvPr/>
        </p:nvSpPr>
        <p:spPr>
          <a:xfrm>
            <a:off x="308042" y="6184998"/>
            <a:ext cx="304800" cy="2952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62F452D-E61F-46CF-9598-B8F6538FCADC}"/>
              </a:ext>
            </a:extLst>
          </p:cNvPr>
          <p:cNvSpPr txBox="1"/>
          <p:nvPr/>
        </p:nvSpPr>
        <p:spPr>
          <a:xfrm>
            <a:off x="714314" y="6017860"/>
            <a:ext cx="437470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cs-CZ" dirty="0"/>
              <a:t>LTID systémy popsány pouze násobením, sčítáním a posunem v čase</a:t>
            </a:r>
          </a:p>
        </p:txBody>
      </p:sp>
    </p:spTree>
    <p:extLst>
      <p:ext uri="{BB962C8B-B14F-4D97-AF65-F5344CB8AC3E}">
        <p14:creationId xmlns:p14="http://schemas.microsoft.com/office/powerpoint/2010/main" val="2556916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6F60249-63D9-406D-B6E2-6E3A2F91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57200"/>
            <a:ext cx="7886700" cy="5719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/>
              <a:t>Podle tvaru diferenční rovnice rozdělujeme systémy na RDF / NRDF</a:t>
            </a:r>
          </a:p>
          <a:p>
            <a:pPr marL="0" indent="0">
              <a:buNone/>
            </a:pPr>
            <a:r>
              <a:rPr lang="cs-CZ" sz="2000" dirty="0"/>
              <a:t>Podle tvaru odezvy na jednotkový impuls rozdělujeme systémy na FIR / IIR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Rozdělení (popis) systémů podle tvaru diferenční rovnice</a:t>
            </a:r>
          </a:p>
          <a:p>
            <a:pPr marL="0" indent="0">
              <a:buNone/>
            </a:pPr>
            <a:r>
              <a:rPr lang="cs-CZ" sz="2000" dirty="0"/>
              <a:t>	RDF – </a:t>
            </a:r>
            <a:r>
              <a:rPr lang="cs-CZ" sz="2000" dirty="0" err="1"/>
              <a:t>Recursive</a:t>
            </a:r>
            <a:r>
              <a:rPr lang="cs-CZ" sz="2000" dirty="0"/>
              <a:t> </a:t>
            </a:r>
            <a:r>
              <a:rPr lang="cs-CZ" sz="2000" dirty="0" err="1"/>
              <a:t>Discrete</a:t>
            </a:r>
            <a:r>
              <a:rPr lang="cs-CZ" sz="2000" dirty="0"/>
              <a:t> </a:t>
            </a:r>
            <a:r>
              <a:rPr lang="cs-CZ" sz="2000" dirty="0" err="1"/>
              <a:t>Filter</a:t>
            </a:r>
            <a:r>
              <a:rPr lang="cs-CZ" sz="2000" dirty="0"/>
              <a:t> (</a:t>
            </a:r>
            <a:r>
              <a:rPr lang="en-US" sz="2000" dirty="0" err="1"/>
              <a:t>Rekur</a:t>
            </a:r>
            <a:r>
              <a:rPr lang="cs-CZ" sz="2000" dirty="0" err="1"/>
              <a:t>zivní</a:t>
            </a:r>
            <a:r>
              <a:rPr lang="cs-CZ" sz="2000" dirty="0"/>
              <a:t> číslic. filtry / systémy)</a:t>
            </a:r>
          </a:p>
          <a:p>
            <a:pPr marL="0" indent="0">
              <a:buNone/>
            </a:pPr>
            <a:r>
              <a:rPr lang="cs-CZ" sz="2000" dirty="0"/>
              <a:t>	NRDF – Non-</a:t>
            </a:r>
            <a:r>
              <a:rPr lang="cs-CZ" sz="2000" dirty="0" err="1"/>
              <a:t>recursive</a:t>
            </a:r>
            <a:r>
              <a:rPr lang="cs-CZ" sz="2000" dirty="0"/>
              <a:t> </a:t>
            </a:r>
            <a:r>
              <a:rPr lang="cs-CZ" sz="2000" dirty="0" err="1"/>
              <a:t>Discrete</a:t>
            </a:r>
            <a:r>
              <a:rPr lang="cs-CZ" sz="2000" dirty="0"/>
              <a:t> </a:t>
            </a:r>
            <a:r>
              <a:rPr lang="cs-CZ" sz="2000" dirty="0" err="1"/>
              <a:t>Filter</a:t>
            </a:r>
            <a:r>
              <a:rPr lang="cs-CZ" sz="2000" dirty="0"/>
              <a:t> (Nerekurzivní číslic. f/</a:t>
            </a:r>
            <a:r>
              <a:rPr lang="cs-CZ" sz="2000" dirty="0" err="1"/>
              <a:t>sys</a:t>
            </a:r>
            <a:r>
              <a:rPr lang="cs-CZ" sz="2000" dirty="0"/>
              <a:t>)</a:t>
            </a:r>
          </a:p>
          <a:p>
            <a:pPr marL="0" indent="0">
              <a:buNone/>
            </a:pPr>
            <a:endParaRPr lang="cs-CZ" sz="2000" dirty="0"/>
          </a:p>
          <a:p>
            <a:pPr marL="0" indent="0">
              <a:buNone/>
            </a:pPr>
            <a:r>
              <a:rPr lang="cs-CZ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Rozdělení (popis) systémů podle tvaru impulsní odezvy</a:t>
            </a:r>
          </a:p>
          <a:p>
            <a:pPr marL="0" indent="0">
              <a:buNone/>
            </a:pPr>
            <a:r>
              <a:rPr lang="cs-CZ" sz="2000" dirty="0"/>
              <a:t>	FIR – </a:t>
            </a:r>
            <a:r>
              <a:rPr lang="cs-CZ" sz="2000" dirty="0" err="1"/>
              <a:t>Finite</a:t>
            </a:r>
            <a:r>
              <a:rPr lang="cs-CZ" sz="2000" dirty="0"/>
              <a:t> Impulse Response (Systémy s konečnou </a:t>
            </a:r>
            <a:r>
              <a:rPr lang="cs-CZ" sz="2000" dirty="0" err="1"/>
              <a:t>imp.odezvou</a:t>
            </a:r>
            <a:r>
              <a:rPr lang="cs-CZ" sz="2000" dirty="0"/>
              <a:t>)</a:t>
            </a:r>
          </a:p>
          <a:p>
            <a:pPr marL="0" indent="0">
              <a:buNone/>
            </a:pPr>
            <a:r>
              <a:rPr lang="cs-CZ" sz="2000" dirty="0"/>
              <a:t>	IIR – </a:t>
            </a:r>
            <a:r>
              <a:rPr lang="cs-CZ" sz="2000" dirty="0" err="1"/>
              <a:t>Infinite</a:t>
            </a:r>
            <a:r>
              <a:rPr lang="cs-CZ" sz="2000" dirty="0"/>
              <a:t> </a:t>
            </a:r>
            <a:r>
              <a:rPr lang="cs-CZ" sz="2000" dirty="0" err="1"/>
              <a:t>Imupulse</a:t>
            </a:r>
            <a:r>
              <a:rPr lang="cs-CZ" sz="2000" dirty="0"/>
              <a:t> Response (Systémy s </a:t>
            </a:r>
            <a:r>
              <a:rPr lang="cs-CZ" sz="2000" dirty="0" err="1"/>
              <a:t>nekon</a:t>
            </a:r>
            <a:r>
              <a:rPr lang="cs-CZ" sz="2000" dirty="0"/>
              <a:t>. </a:t>
            </a:r>
            <a:r>
              <a:rPr lang="cs-CZ" sz="2000" dirty="0" err="1"/>
              <a:t>imp.odezvou</a:t>
            </a:r>
            <a:r>
              <a:rPr lang="cs-CZ" sz="2000" dirty="0"/>
              <a:t>)</a:t>
            </a:r>
          </a:p>
        </p:txBody>
      </p:sp>
      <p:sp>
        <p:nvSpPr>
          <p:cNvPr id="4" name="Nadpis 1 1">
            <a:extLst>
              <a:ext uri="{FF2B5EF4-FFF2-40B4-BE49-F238E27FC236}">
                <a16:creationId xmlns:a16="http://schemas.microsoft.com/office/drawing/2014/main" id="{A912349D-6E65-4F78-8C01-92648FCCC410}"/>
              </a:ext>
            </a:extLst>
          </p:cNvPr>
          <p:cNvSpPr txBox="1">
            <a:spLocks/>
          </p:cNvSpPr>
          <p:nvPr/>
        </p:nvSpPr>
        <p:spPr>
          <a:xfrm>
            <a:off x="628650" y="2039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LTID SYSTÉMU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DIFEREN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ČNÍ ROVNICÍ</a:t>
            </a:r>
          </a:p>
        </p:txBody>
      </p:sp>
      <p:grpSp>
        <p:nvGrpSpPr>
          <p:cNvPr id="195" name="Skupina 194" descr="\documentclass{article}&#10;\usepackage{amsmath}&#10;\pagestyle{empty}&#10;\begin{document}&#10;&#10;\begin{equation*}&#10;\begin{aligned}&#10;y[n]=\sum_{k=0}^{M} b[k]x[n-k]-\sum_{k=1}^{N} a[k]y[n-k]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D9D661C5-ECC6-48A3-96CE-3EC170BE574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405061" y="1344613"/>
            <a:ext cx="3781385" cy="685279"/>
            <a:chOff x="2405063" y="1344613"/>
            <a:chExt cx="2870200" cy="549275"/>
          </a:xfrm>
        </p:grpSpPr>
        <p:sp>
          <p:nvSpPr>
            <p:cNvPr id="158" name="Freeform 50">
              <a:extLst>
                <a:ext uri="{FF2B5EF4-FFF2-40B4-BE49-F238E27FC236}">
                  <a16:creationId xmlns:a16="http://schemas.microsoft.com/office/drawing/2014/main" id="{6F4BC059-796E-4C41-83A6-D9BEA06117A7}"/>
                </a:ext>
              </a:extLst>
            </p:cNvPr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2405063" y="1584326"/>
              <a:ext cx="76200" cy="120650"/>
            </a:xfrm>
            <a:custGeom>
              <a:avLst/>
              <a:gdLst>
                <a:gd name="T0" fmla="*/ 228 w 230"/>
                <a:gd name="T1" fmla="*/ 31 h 323"/>
                <a:gd name="T2" fmla="*/ 230 w 230"/>
                <a:gd name="T3" fmla="*/ 19 h 323"/>
                <a:gd name="T4" fmla="*/ 216 w 230"/>
                <a:gd name="T5" fmla="*/ 6 h 323"/>
                <a:gd name="T6" fmla="*/ 198 w 230"/>
                <a:gd name="T7" fmla="*/ 16 h 323"/>
                <a:gd name="T8" fmla="*/ 191 w 230"/>
                <a:gd name="T9" fmla="*/ 43 h 323"/>
                <a:gd name="T10" fmla="*/ 181 w 230"/>
                <a:gd name="T11" fmla="*/ 83 h 323"/>
                <a:gd name="T12" fmla="*/ 159 w 230"/>
                <a:gd name="T13" fmla="*/ 173 h 323"/>
                <a:gd name="T14" fmla="*/ 102 w 230"/>
                <a:gd name="T15" fmla="*/ 215 h 323"/>
                <a:gd name="T16" fmla="*/ 72 w 230"/>
                <a:gd name="T17" fmla="*/ 175 h 323"/>
                <a:gd name="T18" fmla="*/ 97 w 230"/>
                <a:gd name="T19" fmla="*/ 77 h 323"/>
                <a:gd name="T20" fmla="*/ 107 w 230"/>
                <a:gd name="T21" fmla="*/ 41 h 323"/>
                <a:gd name="T22" fmla="*/ 66 w 230"/>
                <a:gd name="T23" fmla="*/ 0 h 323"/>
                <a:gd name="T24" fmla="*/ 0 w 230"/>
                <a:gd name="T25" fmla="*/ 77 h 323"/>
                <a:gd name="T26" fmla="*/ 6 w 230"/>
                <a:gd name="T27" fmla="*/ 82 h 323"/>
                <a:gd name="T28" fmla="*/ 14 w 230"/>
                <a:gd name="T29" fmla="*/ 73 h 323"/>
                <a:gd name="T30" fmla="*/ 65 w 230"/>
                <a:gd name="T31" fmla="*/ 11 h 323"/>
                <a:gd name="T32" fmla="*/ 77 w 230"/>
                <a:gd name="T33" fmla="*/ 27 h 323"/>
                <a:gd name="T34" fmla="*/ 69 w 230"/>
                <a:gd name="T35" fmla="*/ 62 h 323"/>
                <a:gd name="T36" fmla="*/ 40 w 230"/>
                <a:gd name="T37" fmla="*/ 167 h 323"/>
                <a:gd name="T38" fmla="*/ 100 w 230"/>
                <a:gd name="T39" fmla="*/ 226 h 323"/>
                <a:gd name="T40" fmla="*/ 151 w 230"/>
                <a:gd name="T41" fmla="*/ 204 h 323"/>
                <a:gd name="T42" fmla="*/ 118 w 230"/>
                <a:gd name="T43" fmla="*/ 281 h 323"/>
                <a:gd name="T44" fmla="*/ 64 w 230"/>
                <a:gd name="T45" fmla="*/ 312 h 323"/>
                <a:gd name="T46" fmla="*/ 26 w 230"/>
                <a:gd name="T47" fmla="*/ 291 h 323"/>
                <a:gd name="T48" fmla="*/ 47 w 230"/>
                <a:gd name="T49" fmla="*/ 285 h 323"/>
                <a:gd name="T50" fmla="*/ 57 w 230"/>
                <a:gd name="T51" fmla="*/ 265 h 323"/>
                <a:gd name="T52" fmla="*/ 39 w 230"/>
                <a:gd name="T53" fmla="*/ 247 h 323"/>
                <a:gd name="T54" fmla="*/ 11 w 230"/>
                <a:gd name="T55" fmla="*/ 280 h 323"/>
                <a:gd name="T56" fmla="*/ 64 w 230"/>
                <a:gd name="T57" fmla="*/ 323 h 323"/>
                <a:gd name="T58" fmla="*/ 180 w 230"/>
                <a:gd name="T59" fmla="*/ 221 h 323"/>
                <a:gd name="T60" fmla="*/ 228 w 230"/>
                <a:gd name="T61" fmla="*/ 3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323">
                  <a:moveTo>
                    <a:pt x="228" y="31"/>
                  </a:moveTo>
                  <a:cubicBezTo>
                    <a:pt x="230" y="24"/>
                    <a:pt x="230" y="23"/>
                    <a:pt x="230" y="19"/>
                  </a:cubicBezTo>
                  <a:cubicBezTo>
                    <a:pt x="230" y="10"/>
                    <a:pt x="223" y="6"/>
                    <a:pt x="216" y="6"/>
                  </a:cubicBezTo>
                  <a:cubicBezTo>
                    <a:pt x="211" y="6"/>
                    <a:pt x="203" y="9"/>
                    <a:pt x="198" y="16"/>
                  </a:cubicBezTo>
                  <a:cubicBezTo>
                    <a:pt x="197" y="19"/>
                    <a:pt x="193" y="34"/>
                    <a:pt x="191" y="43"/>
                  </a:cubicBezTo>
                  <a:cubicBezTo>
                    <a:pt x="188" y="56"/>
                    <a:pt x="184" y="70"/>
                    <a:pt x="181" y="83"/>
                  </a:cubicBezTo>
                  <a:lnTo>
                    <a:pt x="159" y="173"/>
                  </a:lnTo>
                  <a:cubicBezTo>
                    <a:pt x="157" y="180"/>
                    <a:pt x="135" y="215"/>
                    <a:pt x="102" y="215"/>
                  </a:cubicBezTo>
                  <a:cubicBezTo>
                    <a:pt x="77" y="215"/>
                    <a:pt x="72" y="193"/>
                    <a:pt x="72" y="175"/>
                  </a:cubicBezTo>
                  <a:cubicBezTo>
                    <a:pt x="72" y="152"/>
                    <a:pt x="80" y="121"/>
                    <a:pt x="97" y="77"/>
                  </a:cubicBezTo>
                  <a:cubicBezTo>
                    <a:pt x="105" y="57"/>
                    <a:pt x="107" y="51"/>
                    <a:pt x="107" y="41"/>
                  </a:cubicBezTo>
                  <a:cubicBezTo>
                    <a:pt x="107" y="19"/>
                    <a:pt x="91" y="0"/>
                    <a:pt x="66" y="0"/>
                  </a:cubicBezTo>
                  <a:cubicBezTo>
                    <a:pt x="19" y="0"/>
                    <a:pt x="0" y="73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1"/>
                    <a:pt x="14" y="73"/>
                  </a:cubicBezTo>
                  <a:cubicBezTo>
                    <a:pt x="28" y="26"/>
                    <a:pt x="48" y="11"/>
                    <a:pt x="65" y="11"/>
                  </a:cubicBezTo>
                  <a:cubicBezTo>
                    <a:pt x="69" y="11"/>
                    <a:pt x="77" y="11"/>
                    <a:pt x="77" y="27"/>
                  </a:cubicBezTo>
                  <a:cubicBezTo>
                    <a:pt x="77" y="40"/>
                    <a:pt x="72" y="53"/>
                    <a:pt x="69" y="62"/>
                  </a:cubicBezTo>
                  <a:cubicBezTo>
                    <a:pt x="49" y="115"/>
                    <a:pt x="40" y="144"/>
                    <a:pt x="40" y="167"/>
                  </a:cubicBezTo>
                  <a:cubicBezTo>
                    <a:pt x="40" y="211"/>
                    <a:pt x="71" y="226"/>
                    <a:pt x="100" y="226"/>
                  </a:cubicBezTo>
                  <a:cubicBezTo>
                    <a:pt x="120" y="226"/>
                    <a:pt x="137" y="218"/>
                    <a:pt x="151" y="204"/>
                  </a:cubicBezTo>
                  <a:cubicBezTo>
                    <a:pt x="144" y="230"/>
                    <a:pt x="138" y="254"/>
                    <a:pt x="118" y="281"/>
                  </a:cubicBezTo>
                  <a:cubicBezTo>
                    <a:pt x="105" y="298"/>
                    <a:pt x="86" y="312"/>
                    <a:pt x="64" y="312"/>
                  </a:cubicBezTo>
                  <a:cubicBezTo>
                    <a:pt x="57" y="312"/>
                    <a:pt x="34" y="311"/>
                    <a:pt x="26" y="291"/>
                  </a:cubicBezTo>
                  <a:cubicBezTo>
                    <a:pt x="34" y="291"/>
                    <a:pt x="40" y="291"/>
                    <a:pt x="47" y="285"/>
                  </a:cubicBezTo>
                  <a:cubicBezTo>
                    <a:pt x="52" y="281"/>
                    <a:pt x="57" y="274"/>
                    <a:pt x="57" y="265"/>
                  </a:cubicBezTo>
                  <a:cubicBezTo>
                    <a:pt x="57" y="249"/>
                    <a:pt x="44" y="247"/>
                    <a:pt x="39" y="247"/>
                  </a:cubicBezTo>
                  <a:cubicBezTo>
                    <a:pt x="27" y="247"/>
                    <a:pt x="11" y="255"/>
                    <a:pt x="11" y="280"/>
                  </a:cubicBezTo>
                  <a:cubicBezTo>
                    <a:pt x="11" y="305"/>
                    <a:pt x="33" y="323"/>
                    <a:pt x="64" y="323"/>
                  </a:cubicBezTo>
                  <a:cubicBezTo>
                    <a:pt x="115" y="323"/>
                    <a:pt x="166" y="278"/>
                    <a:pt x="180" y="221"/>
                  </a:cubicBezTo>
                  <a:lnTo>
                    <a:pt x="228" y="3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59" name="Freeform 51">
              <a:extLst>
                <a:ext uri="{FF2B5EF4-FFF2-40B4-BE49-F238E27FC236}">
                  <a16:creationId xmlns:a16="http://schemas.microsoft.com/office/drawing/2014/main" id="{BCE359E0-306B-4757-9B5E-588F0E187084}"/>
                </a:ext>
              </a:extLst>
            </p:cNvPr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2506663" y="1527176"/>
              <a:ext cx="22225" cy="187325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0" name="Freeform 52">
              <a:extLst>
                <a:ext uri="{FF2B5EF4-FFF2-40B4-BE49-F238E27FC236}">
                  <a16:creationId xmlns:a16="http://schemas.microsoft.com/office/drawing/2014/main" id="{D4FB89FC-42D7-430D-86DC-D99C406AFDC7}"/>
                </a:ext>
              </a:extLst>
            </p:cNvPr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2538413" y="1584326"/>
              <a:ext cx="88900" cy="84138"/>
            </a:xfrm>
            <a:custGeom>
              <a:avLst/>
              <a:gdLst>
                <a:gd name="T0" fmla="*/ 29 w 270"/>
                <a:gd name="T1" fmla="*/ 191 h 226"/>
                <a:gd name="T2" fmla="*/ 25 w 270"/>
                <a:gd name="T3" fmla="*/ 213 h 226"/>
                <a:gd name="T4" fmla="*/ 39 w 270"/>
                <a:gd name="T5" fmla="*/ 226 h 226"/>
                <a:gd name="T6" fmla="*/ 58 w 270"/>
                <a:gd name="T7" fmla="*/ 212 h 226"/>
                <a:gd name="T8" fmla="*/ 67 w 270"/>
                <a:gd name="T9" fmla="*/ 176 h 226"/>
                <a:gd name="T10" fmla="*/ 78 w 270"/>
                <a:gd name="T11" fmla="*/ 131 h 226"/>
                <a:gd name="T12" fmla="*/ 87 w 270"/>
                <a:gd name="T13" fmla="*/ 97 h 226"/>
                <a:gd name="T14" fmla="*/ 93 w 270"/>
                <a:gd name="T15" fmla="*/ 72 h 226"/>
                <a:gd name="T16" fmla="*/ 174 w 270"/>
                <a:gd name="T17" fmla="*/ 11 h 226"/>
                <a:gd name="T18" fmla="*/ 201 w 270"/>
                <a:gd name="T19" fmla="*/ 46 h 226"/>
                <a:gd name="T20" fmla="*/ 169 w 270"/>
                <a:gd name="T21" fmla="*/ 163 h 226"/>
                <a:gd name="T22" fmla="*/ 164 w 270"/>
                <a:gd name="T23" fmla="*/ 185 h 226"/>
                <a:gd name="T24" fmla="*/ 205 w 270"/>
                <a:gd name="T25" fmla="*/ 226 h 226"/>
                <a:gd name="T26" fmla="*/ 270 w 270"/>
                <a:gd name="T27" fmla="*/ 150 h 226"/>
                <a:gd name="T28" fmla="*/ 264 w 270"/>
                <a:gd name="T29" fmla="*/ 145 h 226"/>
                <a:gd name="T30" fmla="*/ 257 w 270"/>
                <a:gd name="T31" fmla="*/ 154 h 226"/>
                <a:gd name="T32" fmla="*/ 206 w 270"/>
                <a:gd name="T33" fmla="*/ 215 h 226"/>
                <a:gd name="T34" fmla="*/ 194 w 270"/>
                <a:gd name="T35" fmla="*/ 199 h 226"/>
                <a:gd name="T36" fmla="*/ 203 w 270"/>
                <a:gd name="T37" fmla="*/ 164 h 226"/>
                <a:gd name="T38" fmla="*/ 233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2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4 w 270"/>
                <a:gd name="T53" fmla="*/ 71 h 226"/>
                <a:gd name="T54" fmla="*/ 51 w 270"/>
                <a:gd name="T55" fmla="*/ 11 h 226"/>
                <a:gd name="T56" fmla="*/ 66 w 270"/>
                <a:gd name="T57" fmla="*/ 34 h 226"/>
                <a:gd name="T58" fmla="*/ 58 w 270"/>
                <a:gd name="T59" fmla="*/ 76 h 226"/>
                <a:gd name="T60" fmla="*/ 29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29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39" y="226"/>
                  </a:cubicBezTo>
                  <a:cubicBezTo>
                    <a:pt x="45" y="226"/>
                    <a:pt x="54" y="222"/>
                    <a:pt x="58" y="212"/>
                  </a:cubicBezTo>
                  <a:cubicBezTo>
                    <a:pt x="58" y="211"/>
                    <a:pt x="64" y="188"/>
                    <a:pt x="67" y="176"/>
                  </a:cubicBezTo>
                  <a:lnTo>
                    <a:pt x="78" y="131"/>
                  </a:lnTo>
                  <a:cubicBezTo>
                    <a:pt x="81" y="120"/>
                    <a:pt x="84" y="109"/>
                    <a:pt x="87" y="97"/>
                  </a:cubicBezTo>
                  <a:cubicBezTo>
                    <a:pt x="89" y="89"/>
                    <a:pt x="93" y="74"/>
                    <a:pt x="93" y="72"/>
                  </a:cubicBezTo>
                  <a:cubicBezTo>
                    <a:pt x="101" y="57"/>
                    <a:pt x="127" y="11"/>
                    <a:pt x="174" y="11"/>
                  </a:cubicBezTo>
                  <a:cubicBezTo>
                    <a:pt x="197" y="11"/>
                    <a:pt x="201" y="30"/>
                    <a:pt x="201" y="46"/>
                  </a:cubicBezTo>
                  <a:cubicBezTo>
                    <a:pt x="201" y="77"/>
                    <a:pt x="177" y="141"/>
                    <a:pt x="169" y="163"/>
                  </a:cubicBezTo>
                  <a:cubicBezTo>
                    <a:pt x="164" y="174"/>
                    <a:pt x="164" y="180"/>
                    <a:pt x="164" y="185"/>
                  </a:cubicBezTo>
                  <a:cubicBezTo>
                    <a:pt x="164" y="209"/>
                    <a:pt x="181" y="226"/>
                    <a:pt x="205" y="226"/>
                  </a:cubicBezTo>
                  <a:cubicBezTo>
                    <a:pt x="252" y="226"/>
                    <a:pt x="270" y="154"/>
                    <a:pt x="270" y="150"/>
                  </a:cubicBezTo>
                  <a:cubicBezTo>
                    <a:pt x="270" y="145"/>
                    <a:pt x="266" y="145"/>
                    <a:pt x="264" y="145"/>
                  </a:cubicBezTo>
                  <a:cubicBezTo>
                    <a:pt x="259" y="145"/>
                    <a:pt x="259" y="146"/>
                    <a:pt x="257" y="154"/>
                  </a:cubicBezTo>
                  <a:cubicBezTo>
                    <a:pt x="247" y="187"/>
                    <a:pt x="230" y="215"/>
                    <a:pt x="206" y="215"/>
                  </a:cubicBezTo>
                  <a:cubicBezTo>
                    <a:pt x="197" y="215"/>
                    <a:pt x="194" y="210"/>
                    <a:pt x="194" y="199"/>
                  </a:cubicBezTo>
                  <a:cubicBezTo>
                    <a:pt x="194" y="186"/>
                    <a:pt x="198" y="175"/>
                    <a:pt x="203" y="164"/>
                  </a:cubicBezTo>
                  <a:cubicBezTo>
                    <a:pt x="212" y="137"/>
                    <a:pt x="233" y="82"/>
                    <a:pt x="233" y="54"/>
                  </a:cubicBezTo>
                  <a:cubicBezTo>
                    <a:pt x="233" y="20"/>
                    <a:pt x="212" y="0"/>
                    <a:pt x="176" y="0"/>
                  </a:cubicBezTo>
                  <a:cubicBezTo>
                    <a:pt x="131" y="0"/>
                    <a:pt x="107" y="32"/>
                    <a:pt x="98" y="44"/>
                  </a:cubicBezTo>
                  <a:cubicBezTo>
                    <a:pt x="96" y="16"/>
                    <a:pt x="75" y="0"/>
                    <a:pt x="52" y="0"/>
                  </a:cubicBezTo>
                  <a:cubicBezTo>
                    <a:pt x="29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2"/>
                    <a:pt x="14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6" y="18"/>
                    <a:pt x="66" y="34"/>
                  </a:cubicBezTo>
                  <a:cubicBezTo>
                    <a:pt x="66" y="45"/>
                    <a:pt x="65" y="50"/>
                    <a:pt x="58" y="76"/>
                  </a:cubicBezTo>
                  <a:lnTo>
                    <a:pt x="29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7F7D95C6-3ABF-4B5A-9107-A8C7DCDAEE57}"/>
                </a:ext>
              </a:extLst>
            </p:cNvPr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2635251" y="1527176"/>
              <a:ext cx="22225" cy="187325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2" name="Freeform 54">
              <a:extLst>
                <a:ext uri="{FF2B5EF4-FFF2-40B4-BE49-F238E27FC236}">
                  <a16:creationId xmlns:a16="http://schemas.microsoft.com/office/drawing/2014/main" id="{EA57D456-8CF9-4BFE-B237-1D72C6C8B339}"/>
                </a:ext>
              </a:extLst>
            </p:cNvPr>
            <p:cNvSpPr>
              <a:spLocks noEditPoints="1"/>
            </p:cNvSpPr>
            <p:nvPr>
              <p:custDataLst>
                <p:tags r:id="rId54"/>
              </p:custDataLst>
            </p:nvPr>
          </p:nvSpPr>
          <p:spPr bwMode="auto">
            <a:xfrm>
              <a:off x="2732088" y="1598613"/>
              <a:ext cx="109538" cy="44450"/>
            </a:xfrm>
            <a:custGeom>
              <a:avLst/>
              <a:gdLst>
                <a:gd name="T0" fmla="*/ 315 w 332"/>
                <a:gd name="T1" fmla="*/ 20 h 117"/>
                <a:gd name="T2" fmla="*/ 332 w 332"/>
                <a:gd name="T3" fmla="*/ 10 h 117"/>
                <a:gd name="T4" fmla="*/ 315 w 332"/>
                <a:gd name="T5" fmla="*/ 0 h 117"/>
                <a:gd name="T6" fmla="*/ 17 w 332"/>
                <a:gd name="T7" fmla="*/ 0 h 117"/>
                <a:gd name="T8" fmla="*/ 0 w 332"/>
                <a:gd name="T9" fmla="*/ 10 h 117"/>
                <a:gd name="T10" fmla="*/ 17 w 332"/>
                <a:gd name="T11" fmla="*/ 20 h 117"/>
                <a:gd name="T12" fmla="*/ 315 w 332"/>
                <a:gd name="T13" fmla="*/ 20 h 117"/>
                <a:gd name="T14" fmla="*/ 315 w 332"/>
                <a:gd name="T15" fmla="*/ 117 h 117"/>
                <a:gd name="T16" fmla="*/ 332 w 332"/>
                <a:gd name="T17" fmla="*/ 107 h 117"/>
                <a:gd name="T18" fmla="*/ 315 w 332"/>
                <a:gd name="T19" fmla="*/ 97 h 117"/>
                <a:gd name="T20" fmla="*/ 17 w 332"/>
                <a:gd name="T21" fmla="*/ 97 h 117"/>
                <a:gd name="T22" fmla="*/ 0 w 332"/>
                <a:gd name="T23" fmla="*/ 107 h 117"/>
                <a:gd name="T24" fmla="*/ 17 w 332"/>
                <a:gd name="T25" fmla="*/ 117 h 117"/>
                <a:gd name="T26" fmla="*/ 315 w 332"/>
                <a:gd name="T2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2" h="117">
                  <a:moveTo>
                    <a:pt x="315" y="20"/>
                  </a:moveTo>
                  <a:cubicBezTo>
                    <a:pt x="322" y="20"/>
                    <a:pt x="332" y="20"/>
                    <a:pt x="332" y="10"/>
                  </a:cubicBezTo>
                  <a:cubicBezTo>
                    <a:pt x="332" y="0"/>
                    <a:pt x="322" y="0"/>
                    <a:pt x="315" y="0"/>
                  </a:cubicBezTo>
                  <a:lnTo>
                    <a:pt x="17" y="0"/>
                  </a:lnTo>
                  <a:cubicBezTo>
                    <a:pt x="10" y="0"/>
                    <a:pt x="0" y="0"/>
                    <a:pt x="0" y="10"/>
                  </a:cubicBezTo>
                  <a:cubicBezTo>
                    <a:pt x="0" y="20"/>
                    <a:pt x="10" y="20"/>
                    <a:pt x="17" y="20"/>
                  </a:cubicBezTo>
                  <a:lnTo>
                    <a:pt x="315" y="20"/>
                  </a:lnTo>
                  <a:close/>
                  <a:moveTo>
                    <a:pt x="315" y="117"/>
                  </a:moveTo>
                  <a:cubicBezTo>
                    <a:pt x="322" y="117"/>
                    <a:pt x="332" y="117"/>
                    <a:pt x="332" y="107"/>
                  </a:cubicBezTo>
                  <a:cubicBezTo>
                    <a:pt x="332" y="97"/>
                    <a:pt x="322" y="97"/>
                    <a:pt x="315" y="97"/>
                  </a:cubicBezTo>
                  <a:lnTo>
                    <a:pt x="17" y="97"/>
                  </a:lnTo>
                  <a:cubicBezTo>
                    <a:pt x="10" y="97"/>
                    <a:pt x="0" y="97"/>
                    <a:pt x="0" y="107"/>
                  </a:cubicBezTo>
                  <a:cubicBezTo>
                    <a:pt x="0" y="117"/>
                    <a:pt x="10" y="117"/>
                    <a:pt x="17" y="117"/>
                  </a:cubicBezTo>
                  <a:lnTo>
                    <a:pt x="315" y="117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3" name="Freeform 55">
              <a:extLst>
                <a:ext uri="{FF2B5EF4-FFF2-40B4-BE49-F238E27FC236}">
                  <a16:creationId xmlns:a16="http://schemas.microsoft.com/office/drawing/2014/main" id="{B3ABCB7A-4722-4744-BF0A-0EE3FA04DA81}"/>
                </a:ext>
              </a:extLst>
            </p:cNvPr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2955926" y="1344613"/>
              <a:ext cx="122238" cy="88900"/>
            </a:xfrm>
            <a:custGeom>
              <a:avLst/>
              <a:gdLst>
                <a:gd name="T0" fmla="*/ 330 w 371"/>
                <a:gd name="T1" fmla="*/ 28 h 238"/>
                <a:gd name="T2" fmla="*/ 359 w 371"/>
                <a:gd name="T3" fmla="*/ 13 h 238"/>
                <a:gd name="T4" fmla="*/ 371 w 371"/>
                <a:gd name="T5" fmla="*/ 5 h 238"/>
                <a:gd name="T6" fmla="*/ 361 w 371"/>
                <a:gd name="T7" fmla="*/ 0 h 238"/>
                <a:gd name="T8" fmla="*/ 313 w 371"/>
                <a:gd name="T9" fmla="*/ 0 h 238"/>
                <a:gd name="T10" fmla="*/ 298 w 371"/>
                <a:gd name="T11" fmla="*/ 7 h 238"/>
                <a:gd name="T12" fmla="*/ 164 w 371"/>
                <a:gd name="T13" fmla="*/ 206 h 238"/>
                <a:gd name="T14" fmla="*/ 129 w 371"/>
                <a:gd name="T15" fmla="*/ 10 h 238"/>
                <a:gd name="T16" fmla="*/ 117 w 371"/>
                <a:gd name="T17" fmla="*/ 0 h 238"/>
                <a:gd name="T18" fmla="*/ 67 w 371"/>
                <a:gd name="T19" fmla="*/ 0 h 238"/>
                <a:gd name="T20" fmla="*/ 56 w 371"/>
                <a:gd name="T21" fmla="*/ 8 h 238"/>
                <a:gd name="T22" fmla="*/ 68 w 371"/>
                <a:gd name="T23" fmla="*/ 13 h 238"/>
                <a:gd name="T24" fmla="*/ 81 w 371"/>
                <a:gd name="T25" fmla="*/ 13 h 238"/>
                <a:gd name="T26" fmla="*/ 88 w 371"/>
                <a:gd name="T27" fmla="*/ 18 h 238"/>
                <a:gd name="T28" fmla="*/ 87 w 371"/>
                <a:gd name="T29" fmla="*/ 26 h 238"/>
                <a:gd name="T30" fmla="*/ 43 w 371"/>
                <a:gd name="T31" fmla="*/ 201 h 238"/>
                <a:gd name="T32" fmla="*/ 7 w 371"/>
                <a:gd name="T33" fmla="*/ 226 h 238"/>
                <a:gd name="T34" fmla="*/ 0 w 371"/>
                <a:gd name="T35" fmla="*/ 233 h 238"/>
                <a:gd name="T36" fmla="*/ 5 w 371"/>
                <a:gd name="T37" fmla="*/ 238 h 238"/>
                <a:gd name="T38" fmla="*/ 41 w 371"/>
                <a:gd name="T39" fmla="*/ 237 h 238"/>
                <a:gd name="T40" fmla="*/ 78 w 371"/>
                <a:gd name="T41" fmla="*/ 238 h 238"/>
                <a:gd name="T42" fmla="*/ 85 w 371"/>
                <a:gd name="T43" fmla="*/ 231 h 238"/>
                <a:gd name="T44" fmla="*/ 77 w 371"/>
                <a:gd name="T45" fmla="*/ 226 h 238"/>
                <a:gd name="T46" fmla="*/ 55 w 371"/>
                <a:gd name="T47" fmla="*/ 211 h 238"/>
                <a:gd name="T48" fmla="*/ 56 w 371"/>
                <a:gd name="T49" fmla="*/ 202 h 238"/>
                <a:gd name="T50" fmla="*/ 103 w 371"/>
                <a:gd name="T51" fmla="*/ 17 h 238"/>
                <a:gd name="T52" fmla="*/ 103 w 371"/>
                <a:gd name="T53" fmla="*/ 17 h 238"/>
                <a:gd name="T54" fmla="*/ 140 w 371"/>
                <a:gd name="T55" fmla="*/ 229 h 238"/>
                <a:gd name="T56" fmla="*/ 147 w 371"/>
                <a:gd name="T57" fmla="*/ 238 h 238"/>
                <a:gd name="T58" fmla="*/ 157 w 371"/>
                <a:gd name="T59" fmla="*/ 231 h 238"/>
                <a:gd name="T60" fmla="*/ 304 w 371"/>
                <a:gd name="T61" fmla="*/ 13 h 238"/>
                <a:gd name="T62" fmla="*/ 304 w 371"/>
                <a:gd name="T63" fmla="*/ 14 h 238"/>
                <a:gd name="T64" fmla="*/ 255 w 371"/>
                <a:gd name="T65" fmla="*/ 211 h 238"/>
                <a:gd name="T66" fmla="*/ 224 w 371"/>
                <a:gd name="T67" fmla="*/ 226 h 238"/>
                <a:gd name="T68" fmla="*/ 214 w 371"/>
                <a:gd name="T69" fmla="*/ 233 h 238"/>
                <a:gd name="T70" fmla="*/ 220 w 371"/>
                <a:gd name="T71" fmla="*/ 238 h 238"/>
                <a:gd name="T72" fmla="*/ 241 w 371"/>
                <a:gd name="T73" fmla="*/ 237 h 238"/>
                <a:gd name="T74" fmla="*/ 263 w 371"/>
                <a:gd name="T75" fmla="*/ 237 h 238"/>
                <a:gd name="T76" fmla="*/ 307 w 371"/>
                <a:gd name="T77" fmla="*/ 238 h 238"/>
                <a:gd name="T78" fmla="*/ 315 w 371"/>
                <a:gd name="T79" fmla="*/ 231 h 238"/>
                <a:gd name="T80" fmla="*/ 304 w 371"/>
                <a:gd name="T81" fmla="*/ 226 h 238"/>
                <a:gd name="T82" fmla="*/ 290 w 371"/>
                <a:gd name="T83" fmla="*/ 225 h 238"/>
                <a:gd name="T84" fmla="*/ 282 w 371"/>
                <a:gd name="T85" fmla="*/ 220 h 238"/>
                <a:gd name="T86" fmla="*/ 284 w 371"/>
                <a:gd name="T87" fmla="*/ 212 h 238"/>
                <a:gd name="T88" fmla="*/ 330 w 371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1" h="238">
                  <a:moveTo>
                    <a:pt x="330" y="28"/>
                  </a:moveTo>
                  <a:cubicBezTo>
                    <a:pt x="333" y="15"/>
                    <a:pt x="334" y="13"/>
                    <a:pt x="359" y="13"/>
                  </a:cubicBezTo>
                  <a:cubicBezTo>
                    <a:pt x="367" y="13"/>
                    <a:pt x="371" y="13"/>
                    <a:pt x="371" y="5"/>
                  </a:cubicBezTo>
                  <a:cubicBezTo>
                    <a:pt x="371" y="0"/>
                    <a:pt x="367" y="0"/>
                    <a:pt x="361" y="0"/>
                  </a:cubicBezTo>
                  <a:lnTo>
                    <a:pt x="313" y="0"/>
                  </a:lnTo>
                  <a:cubicBezTo>
                    <a:pt x="303" y="0"/>
                    <a:pt x="303" y="0"/>
                    <a:pt x="298" y="7"/>
                  </a:cubicBezTo>
                  <a:lnTo>
                    <a:pt x="164" y="206"/>
                  </a:lnTo>
                  <a:lnTo>
                    <a:pt x="129" y="10"/>
                  </a:lnTo>
                  <a:cubicBezTo>
                    <a:pt x="127" y="0"/>
                    <a:pt x="127" y="0"/>
                    <a:pt x="117" y="0"/>
                  </a:cubicBezTo>
                  <a:lnTo>
                    <a:pt x="67" y="0"/>
                  </a:lnTo>
                  <a:cubicBezTo>
                    <a:pt x="60" y="0"/>
                    <a:pt x="56" y="0"/>
                    <a:pt x="56" y="8"/>
                  </a:cubicBezTo>
                  <a:cubicBezTo>
                    <a:pt x="56" y="13"/>
                    <a:pt x="60" y="13"/>
                    <a:pt x="68" y="13"/>
                  </a:cubicBezTo>
                  <a:cubicBezTo>
                    <a:pt x="73" y="13"/>
                    <a:pt x="74" y="13"/>
                    <a:pt x="81" y="13"/>
                  </a:cubicBezTo>
                  <a:cubicBezTo>
                    <a:pt x="88" y="14"/>
                    <a:pt x="88" y="15"/>
                    <a:pt x="88" y="18"/>
                  </a:cubicBezTo>
                  <a:cubicBezTo>
                    <a:pt x="88" y="19"/>
                    <a:pt x="88" y="21"/>
                    <a:pt x="87" y="26"/>
                  </a:cubicBezTo>
                  <a:lnTo>
                    <a:pt x="43" y="201"/>
                  </a:lnTo>
                  <a:cubicBezTo>
                    <a:pt x="40" y="213"/>
                    <a:pt x="35" y="225"/>
                    <a:pt x="7" y="226"/>
                  </a:cubicBezTo>
                  <a:cubicBezTo>
                    <a:pt x="4" y="226"/>
                    <a:pt x="0" y="226"/>
                    <a:pt x="0" y="233"/>
                  </a:cubicBezTo>
                  <a:cubicBezTo>
                    <a:pt x="0" y="234"/>
                    <a:pt x="0" y="238"/>
                    <a:pt x="5" y="238"/>
                  </a:cubicBezTo>
                  <a:cubicBezTo>
                    <a:pt x="15" y="238"/>
                    <a:pt x="30" y="237"/>
                    <a:pt x="41" y="237"/>
                  </a:cubicBezTo>
                  <a:cubicBezTo>
                    <a:pt x="49" y="237"/>
                    <a:pt x="70" y="238"/>
                    <a:pt x="78" y="238"/>
                  </a:cubicBezTo>
                  <a:cubicBezTo>
                    <a:pt x="80" y="238"/>
                    <a:pt x="85" y="238"/>
                    <a:pt x="85" y="231"/>
                  </a:cubicBezTo>
                  <a:cubicBezTo>
                    <a:pt x="85" y="226"/>
                    <a:pt x="80" y="226"/>
                    <a:pt x="77" y="226"/>
                  </a:cubicBezTo>
                  <a:cubicBezTo>
                    <a:pt x="55" y="225"/>
                    <a:pt x="55" y="216"/>
                    <a:pt x="55" y="211"/>
                  </a:cubicBezTo>
                  <a:cubicBezTo>
                    <a:pt x="55" y="210"/>
                    <a:pt x="55" y="208"/>
                    <a:pt x="56" y="202"/>
                  </a:cubicBezTo>
                  <a:lnTo>
                    <a:pt x="103" y="17"/>
                  </a:lnTo>
                  <a:lnTo>
                    <a:pt x="103" y="17"/>
                  </a:lnTo>
                  <a:lnTo>
                    <a:pt x="140" y="229"/>
                  </a:lnTo>
                  <a:cubicBezTo>
                    <a:pt x="141" y="235"/>
                    <a:pt x="142" y="238"/>
                    <a:pt x="147" y="238"/>
                  </a:cubicBezTo>
                  <a:cubicBezTo>
                    <a:pt x="152" y="238"/>
                    <a:pt x="155" y="234"/>
                    <a:pt x="157" y="231"/>
                  </a:cubicBezTo>
                  <a:lnTo>
                    <a:pt x="304" y="13"/>
                  </a:lnTo>
                  <a:lnTo>
                    <a:pt x="304" y="14"/>
                  </a:lnTo>
                  <a:lnTo>
                    <a:pt x="255" y="211"/>
                  </a:lnTo>
                  <a:cubicBezTo>
                    <a:pt x="252" y="223"/>
                    <a:pt x="252" y="226"/>
                    <a:pt x="224" y="226"/>
                  </a:cubicBezTo>
                  <a:cubicBezTo>
                    <a:pt x="218" y="226"/>
                    <a:pt x="214" y="226"/>
                    <a:pt x="214" y="233"/>
                  </a:cubicBezTo>
                  <a:cubicBezTo>
                    <a:pt x="214" y="234"/>
                    <a:pt x="214" y="238"/>
                    <a:pt x="220" y="238"/>
                  </a:cubicBezTo>
                  <a:cubicBezTo>
                    <a:pt x="226" y="238"/>
                    <a:pt x="234" y="237"/>
                    <a:pt x="241" y="237"/>
                  </a:cubicBezTo>
                  <a:cubicBezTo>
                    <a:pt x="248" y="237"/>
                    <a:pt x="256" y="237"/>
                    <a:pt x="263" y="237"/>
                  </a:cubicBezTo>
                  <a:cubicBezTo>
                    <a:pt x="273" y="237"/>
                    <a:pt x="298" y="238"/>
                    <a:pt x="307" y="238"/>
                  </a:cubicBezTo>
                  <a:cubicBezTo>
                    <a:pt x="309" y="238"/>
                    <a:pt x="315" y="238"/>
                    <a:pt x="315" y="231"/>
                  </a:cubicBezTo>
                  <a:cubicBezTo>
                    <a:pt x="315" y="226"/>
                    <a:pt x="311" y="226"/>
                    <a:pt x="304" y="226"/>
                  </a:cubicBezTo>
                  <a:cubicBezTo>
                    <a:pt x="303" y="226"/>
                    <a:pt x="297" y="226"/>
                    <a:pt x="290" y="225"/>
                  </a:cubicBezTo>
                  <a:cubicBezTo>
                    <a:pt x="282" y="224"/>
                    <a:pt x="282" y="223"/>
                    <a:pt x="282" y="220"/>
                  </a:cubicBezTo>
                  <a:cubicBezTo>
                    <a:pt x="282" y="218"/>
                    <a:pt x="283" y="214"/>
                    <a:pt x="284" y="212"/>
                  </a:cubicBezTo>
                  <a:lnTo>
                    <a:pt x="330" y="2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4" name="Freeform 56">
              <a:extLst>
                <a:ext uri="{FF2B5EF4-FFF2-40B4-BE49-F238E27FC236}">
                  <a16:creationId xmlns:a16="http://schemas.microsoft.com/office/drawing/2014/main" id="{AE5BE738-857B-4B80-B926-46D254B2CA21}"/>
                </a:ext>
              </a:extLst>
            </p:cNvPr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2906713" y="1489076"/>
              <a:ext cx="219075" cy="261938"/>
            </a:xfrm>
            <a:custGeom>
              <a:avLst/>
              <a:gdLst>
                <a:gd name="T0" fmla="*/ 604 w 664"/>
                <a:gd name="T1" fmla="*/ 698 h 698"/>
                <a:gd name="T2" fmla="*/ 664 w 664"/>
                <a:gd name="T3" fmla="*/ 538 h 698"/>
                <a:gd name="T4" fmla="*/ 652 w 664"/>
                <a:gd name="T5" fmla="*/ 538 h 698"/>
                <a:gd name="T6" fmla="*/ 522 w 664"/>
                <a:gd name="T7" fmla="*/ 639 h 698"/>
                <a:gd name="T8" fmla="*/ 367 w 664"/>
                <a:gd name="T9" fmla="*/ 654 h 698"/>
                <a:gd name="T10" fmla="*/ 66 w 664"/>
                <a:gd name="T11" fmla="*/ 654 h 698"/>
                <a:gd name="T12" fmla="*/ 320 w 664"/>
                <a:gd name="T13" fmla="*/ 357 h 698"/>
                <a:gd name="T14" fmla="*/ 324 w 664"/>
                <a:gd name="T15" fmla="*/ 349 h 698"/>
                <a:gd name="T16" fmla="*/ 321 w 664"/>
                <a:gd name="T17" fmla="*/ 341 h 698"/>
                <a:gd name="T18" fmla="*/ 89 w 664"/>
                <a:gd name="T19" fmla="*/ 24 h 698"/>
                <a:gd name="T20" fmla="*/ 362 w 664"/>
                <a:gd name="T21" fmla="*/ 24 h 698"/>
                <a:gd name="T22" fmla="*/ 479 w 664"/>
                <a:gd name="T23" fmla="*/ 32 h 698"/>
                <a:gd name="T24" fmla="*/ 588 w 664"/>
                <a:gd name="T25" fmla="*/ 69 h 698"/>
                <a:gd name="T26" fmla="*/ 652 w 664"/>
                <a:gd name="T27" fmla="*/ 140 h 698"/>
                <a:gd name="T28" fmla="*/ 664 w 664"/>
                <a:gd name="T29" fmla="*/ 140 h 698"/>
                <a:gd name="T30" fmla="*/ 604 w 664"/>
                <a:gd name="T31" fmla="*/ 0 h 698"/>
                <a:gd name="T32" fmla="*/ 14 w 664"/>
                <a:gd name="T33" fmla="*/ 0 h 698"/>
                <a:gd name="T34" fmla="*/ 1 w 664"/>
                <a:gd name="T35" fmla="*/ 3 h 698"/>
                <a:gd name="T36" fmla="*/ 0 w 664"/>
                <a:gd name="T37" fmla="*/ 20 h 698"/>
                <a:gd name="T38" fmla="*/ 264 w 664"/>
                <a:gd name="T39" fmla="*/ 381 h 698"/>
                <a:gd name="T40" fmla="*/ 6 w 664"/>
                <a:gd name="T41" fmla="*/ 683 h 698"/>
                <a:gd name="T42" fmla="*/ 1 w 664"/>
                <a:gd name="T43" fmla="*/ 692 h 698"/>
                <a:gd name="T44" fmla="*/ 14 w 664"/>
                <a:gd name="T45" fmla="*/ 698 h 698"/>
                <a:gd name="T46" fmla="*/ 604 w 664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4" h="698">
                  <a:moveTo>
                    <a:pt x="604" y="698"/>
                  </a:moveTo>
                  <a:lnTo>
                    <a:pt x="664" y="538"/>
                  </a:lnTo>
                  <a:lnTo>
                    <a:pt x="652" y="538"/>
                  </a:lnTo>
                  <a:cubicBezTo>
                    <a:pt x="632" y="590"/>
                    <a:pt x="579" y="624"/>
                    <a:pt x="522" y="639"/>
                  </a:cubicBezTo>
                  <a:cubicBezTo>
                    <a:pt x="511" y="641"/>
                    <a:pt x="463" y="654"/>
                    <a:pt x="367" y="654"/>
                  </a:cubicBezTo>
                  <a:lnTo>
                    <a:pt x="66" y="654"/>
                  </a:lnTo>
                  <a:lnTo>
                    <a:pt x="320" y="357"/>
                  </a:lnTo>
                  <a:cubicBezTo>
                    <a:pt x="323" y="353"/>
                    <a:pt x="324" y="351"/>
                    <a:pt x="324" y="349"/>
                  </a:cubicBezTo>
                  <a:cubicBezTo>
                    <a:pt x="324" y="348"/>
                    <a:pt x="324" y="346"/>
                    <a:pt x="321" y="341"/>
                  </a:cubicBezTo>
                  <a:lnTo>
                    <a:pt x="89" y="24"/>
                  </a:lnTo>
                  <a:lnTo>
                    <a:pt x="362" y="24"/>
                  </a:lnTo>
                  <a:cubicBezTo>
                    <a:pt x="429" y="24"/>
                    <a:pt x="474" y="31"/>
                    <a:pt x="479" y="32"/>
                  </a:cubicBezTo>
                  <a:cubicBezTo>
                    <a:pt x="506" y="36"/>
                    <a:pt x="549" y="44"/>
                    <a:pt x="588" y="69"/>
                  </a:cubicBezTo>
                  <a:cubicBezTo>
                    <a:pt x="601" y="77"/>
                    <a:pt x="635" y="99"/>
                    <a:pt x="652" y="140"/>
                  </a:cubicBezTo>
                  <a:lnTo>
                    <a:pt x="664" y="140"/>
                  </a:lnTo>
                  <a:lnTo>
                    <a:pt x="604" y="0"/>
                  </a:lnTo>
                  <a:lnTo>
                    <a:pt x="14" y="0"/>
                  </a:lnTo>
                  <a:cubicBezTo>
                    <a:pt x="3" y="0"/>
                    <a:pt x="2" y="0"/>
                    <a:pt x="1" y="3"/>
                  </a:cubicBezTo>
                  <a:cubicBezTo>
                    <a:pt x="0" y="5"/>
                    <a:pt x="0" y="14"/>
                    <a:pt x="0" y="20"/>
                  </a:cubicBezTo>
                  <a:lnTo>
                    <a:pt x="264" y="381"/>
                  </a:lnTo>
                  <a:lnTo>
                    <a:pt x="6" y="683"/>
                  </a:lnTo>
                  <a:cubicBezTo>
                    <a:pt x="1" y="689"/>
                    <a:pt x="1" y="692"/>
                    <a:pt x="1" y="692"/>
                  </a:cubicBezTo>
                  <a:cubicBezTo>
                    <a:pt x="1" y="698"/>
                    <a:pt x="5" y="698"/>
                    <a:pt x="14" y="698"/>
                  </a:cubicBezTo>
                  <a:lnTo>
                    <a:pt x="604" y="69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5" name="Freeform 57">
              <a:extLst>
                <a:ext uri="{FF2B5EF4-FFF2-40B4-BE49-F238E27FC236}">
                  <a16:creationId xmlns:a16="http://schemas.microsoft.com/office/drawing/2014/main" id="{1706496B-B6BE-49E5-92A0-536E3DED4108}"/>
                </a:ext>
              </a:extLst>
            </p:cNvPr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2905126" y="1801813"/>
              <a:ext cx="57150" cy="90488"/>
            </a:xfrm>
            <a:custGeom>
              <a:avLst/>
              <a:gdLst>
                <a:gd name="T0" fmla="*/ 83 w 172"/>
                <a:gd name="T1" fmla="*/ 10 h 245"/>
                <a:gd name="T2" fmla="*/ 85 w 172"/>
                <a:gd name="T3" fmla="*/ 5 h 245"/>
                <a:gd name="T4" fmla="*/ 79 w 172"/>
                <a:gd name="T5" fmla="*/ 0 h 245"/>
                <a:gd name="T6" fmla="*/ 34 w 172"/>
                <a:gd name="T7" fmla="*/ 4 h 245"/>
                <a:gd name="T8" fmla="*/ 27 w 172"/>
                <a:gd name="T9" fmla="*/ 12 h 245"/>
                <a:gd name="T10" fmla="*/ 36 w 172"/>
                <a:gd name="T11" fmla="*/ 16 h 245"/>
                <a:gd name="T12" fmla="*/ 53 w 172"/>
                <a:gd name="T13" fmla="*/ 22 h 245"/>
                <a:gd name="T14" fmla="*/ 51 w 172"/>
                <a:gd name="T15" fmla="*/ 29 h 245"/>
                <a:gd name="T16" fmla="*/ 2 w 172"/>
                <a:gd name="T17" fmla="*/ 227 h 245"/>
                <a:gd name="T18" fmla="*/ 0 w 172"/>
                <a:gd name="T19" fmla="*/ 234 h 245"/>
                <a:gd name="T20" fmla="*/ 12 w 172"/>
                <a:gd name="T21" fmla="*/ 245 h 245"/>
                <a:gd name="T22" fmla="*/ 28 w 172"/>
                <a:gd name="T23" fmla="*/ 231 h 245"/>
                <a:gd name="T24" fmla="*/ 45 w 172"/>
                <a:gd name="T25" fmla="*/ 163 h 245"/>
                <a:gd name="T26" fmla="*/ 90 w 172"/>
                <a:gd name="T27" fmla="*/ 192 h 245"/>
                <a:gd name="T28" fmla="*/ 89 w 172"/>
                <a:gd name="T29" fmla="*/ 199 h 245"/>
                <a:gd name="T30" fmla="*/ 88 w 172"/>
                <a:gd name="T31" fmla="*/ 210 h 245"/>
                <a:gd name="T32" fmla="*/ 125 w 172"/>
                <a:gd name="T33" fmla="*/ 245 h 245"/>
                <a:gd name="T34" fmla="*/ 169 w 172"/>
                <a:gd name="T35" fmla="*/ 192 h 245"/>
                <a:gd name="T36" fmla="*/ 163 w 172"/>
                <a:gd name="T37" fmla="*/ 188 h 245"/>
                <a:gd name="T38" fmla="*/ 156 w 172"/>
                <a:gd name="T39" fmla="*/ 196 h 245"/>
                <a:gd name="T40" fmla="*/ 126 w 172"/>
                <a:gd name="T41" fmla="*/ 236 h 245"/>
                <a:gd name="T42" fmla="*/ 114 w 172"/>
                <a:gd name="T43" fmla="*/ 218 h 245"/>
                <a:gd name="T44" fmla="*/ 116 w 172"/>
                <a:gd name="T45" fmla="*/ 202 h 245"/>
                <a:gd name="T46" fmla="*/ 117 w 172"/>
                <a:gd name="T47" fmla="*/ 191 h 245"/>
                <a:gd name="T48" fmla="*/ 61 w 172"/>
                <a:gd name="T49" fmla="*/ 154 h 245"/>
                <a:gd name="T50" fmla="*/ 90 w 172"/>
                <a:gd name="T51" fmla="*/ 131 h 245"/>
                <a:gd name="T52" fmla="*/ 145 w 172"/>
                <a:gd name="T53" fmla="*/ 98 h 245"/>
                <a:gd name="T54" fmla="*/ 156 w 172"/>
                <a:gd name="T55" fmla="*/ 103 h 245"/>
                <a:gd name="T56" fmla="*/ 138 w 172"/>
                <a:gd name="T57" fmla="*/ 122 h 245"/>
                <a:gd name="T58" fmla="*/ 152 w 172"/>
                <a:gd name="T59" fmla="*/ 135 h 245"/>
                <a:gd name="T60" fmla="*/ 172 w 172"/>
                <a:gd name="T61" fmla="*/ 113 h 245"/>
                <a:gd name="T62" fmla="*/ 145 w 172"/>
                <a:gd name="T63" fmla="*/ 88 h 245"/>
                <a:gd name="T64" fmla="*/ 89 w 172"/>
                <a:gd name="T65" fmla="*/ 119 h 245"/>
                <a:gd name="T66" fmla="*/ 49 w 172"/>
                <a:gd name="T67" fmla="*/ 150 h 245"/>
                <a:gd name="T68" fmla="*/ 83 w 172"/>
                <a:gd name="T69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245">
                  <a:moveTo>
                    <a:pt x="83" y="10"/>
                  </a:moveTo>
                  <a:cubicBezTo>
                    <a:pt x="84" y="10"/>
                    <a:pt x="85" y="5"/>
                    <a:pt x="85" y="5"/>
                  </a:cubicBezTo>
                  <a:cubicBezTo>
                    <a:pt x="85" y="3"/>
                    <a:pt x="83" y="0"/>
                    <a:pt x="79" y="0"/>
                  </a:cubicBezTo>
                  <a:cubicBezTo>
                    <a:pt x="72" y="0"/>
                    <a:pt x="43" y="3"/>
                    <a:pt x="34" y="4"/>
                  </a:cubicBezTo>
                  <a:cubicBezTo>
                    <a:pt x="32" y="4"/>
                    <a:pt x="27" y="4"/>
                    <a:pt x="27" y="12"/>
                  </a:cubicBezTo>
                  <a:cubicBezTo>
                    <a:pt x="27" y="16"/>
                    <a:pt x="32" y="16"/>
                    <a:pt x="36" y="16"/>
                  </a:cubicBezTo>
                  <a:cubicBezTo>
                    <a:pt x="53" y="16"/>
                    <a:pt x="53" y="19"/>
                    <a:pt x="53" y="22"/>
                  </a:cubicBezTo>
                  <a:cubicBezTo>
                    <a:pt x="53" y="24"/>
                    <a:pt x="52" y="26"/>
                    <a:pt x="51" y="29"/>
                  </a:cubicBezTo>
                  <a:lnTo>
                    <a:pt x="2" y="227"/>
                  </a:lnTo>
                  <a:cubicBezTo>
                    <a:pt x="0" y="233"/>
                    <a:pt x="0" y="234"/>
                    <a:pt x="0" y="234"/>
                  </a:cubicBezTo>
                  <a:cubicBezTo>
                    <a:pt x="0" y="240"/>
                    <a:pt x="4" y="245"/>
                    <a:pt x="12" y="245"/>
                  </a:cubicBezTo>
                  <a:cubicBezTo>
                    <a:pt x="22" y="245"/>
                    <a:pt x="26" y="238"/>
                    <a:pt x="28" y="231"/>
                  </a:cubicBezTo>
                  <a:cubicBezTo>
                    <a:pt x="29" y="229"/>
                    <a:pt x="44" y="168"/>
                    <a:pt x="45" y="163"/>
                  </a:cubicBezTo>
                  <a:cubicBezTo>
                    <a:pt x="70" y="166"/>
                    <a:pt x="90" y="174"/>
                    <a:pt x="90" y="192"/>
                  </a:cubicBezTo>
                  <a:cubicBezTo>
                    <a:pt x="90" y="194"/>
                    <a:pt x="90" y="195"/>
                    <a:pt x="89" y="199"/>
                  </a:cubicBezTo>
                  <a:cubicBezTo>
                    <a:pt x="88" y="204"/>
                    <a:pt x="88" y="206"/>
                    <a:pt x="88" y="210"/>
                  </a:cubicBezTo>
                  <a:cubicBezTo>
                    <a:pt x="88" y="234"/>
                    <a:pt x="108" y="245"/>
                    <a:pt x="125" y="245"/>
                  </a:cubicBezTo>
                  <a:cubicBezTo>
                    <a:pt x="159" y="245"/>
                    <a:pt x="169" y="192"/>
                    <a:pt x="169" y="192"/>
                  </a:cubicBezTo>
                  <a:cubicBezTo>
                    <a:pt x="169" y="188"/>
                    <a:pt x="164" y="188"/>
                    <a:pt x="163" y="188"/>
                  </a:cubicBezTo>
                  <a:cubicBezTo>
                    <a:pt x="159" y="188"/>
                    <a:pt x="158" y="189"/>
                    <a:pt x="156" y="196"/>
                  </a:cubicBezTo>
                  <a:cubicBezTo>
                    <a:pt x="152" y="211"/>
                    <a:pt x="143" y="236"/>
                    <a:pt x="126" y="236"/>
                  </a:cubicBezTo>
                  <a:cubicBezTo>
                    <a:pt x="116" y="236"/>
                    <a:pt x="114" y="227"/>
                    <a:pt x="114" y="218"/>
                  </a:cubicBezTo>
                  <a:cubicBezTo>
                    <a:pt x="114" y="212"/>
                    <a:pt x="114" y="211"/>
                    <a:pt x="116" y="202"/>
                  </a:cubicBezTo>
                  <a:cubicBezTo>
                    <a:pt x="116" y="201"/>
                    <a:pt x="117" y="195"/>
                    <a:pt x="117" y="191"/>
                  </a:cubicBezTo>
                  <a:cubicBezTo>
                    <a:pt x="117" y="160"/>
                    <a:pt x="76" y="155"/>
                    <a:pt x="61" y="154"/>
                  </a:cubicBezTo>
                  <a:cubicBezTo>
                    <a:pt x="71" y="148"/>
                    <a:pt x="84" y="136"/>
                    <a:pt x="90" y="131"/>
                  </a:cubicBezTo>
                  <a:cubicBezTo>
                    <a:pt x="108" y="114"/>
                    <a:pt x="125" y="98"/>
                    <a:pt x="145" y="98"/>
                  </a:cubicBezTo>
                  <a:cubicBezTo>
                    <a:pt x="149" y="98"/>
                    <a:pt x="153" y="99"/>
                    <a:pt x="156" y="103"/>
                  </a:cubicBezTo>
                  <a:cubicBezTo>
                    <a:pt x="141" y="105"/>
                    <a:pt x="138" y="117"/>
                    <a:pt x="138" y="122"/>
                  </a:cubicBezTo>
                  <a:cubicBezTo>
                    <a:pt x="138" y="130"/>
                    <a:pt x="144" y="135"/>
                    <a:pt x="152" y="135"/>
                  </a:cubicBezTo>
                  <a:cubicBezTo>
                    <a:pt x="161" y="135"/>
                    <a:pt x="172" y="127"/>
                    <a:pt x="172" y="113"/>
                  </a:cubicBezTo>
                  <a:cubicBezTo>
                    <a:pt x="172" y="101"/>
                    <a:pt x="163" y="88"/>
                    <a:pt x="145" y="88"/>
                  </a:cubicBezTo>
                  <a:cubicBezTo>
                    <a:pt x="125" y="88"/>
                    <a:pt x="107" y="103"/>
                    <a:pt x="89" y="119"/>
                  </a:cubicBezTo>
                  <a:cubicBezTo>
                    <a:pt x="75" y="133"/>
                    <a:pt x="63" y="144"/>
                    <a:pt x="49" y="150"/>
                  </a:cubicBezTo>
                  <a:lnTo>
                    <a:pt x="83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6" name="Freeform 58">
              <a:extLst>
                <a:ext uri="{FF2B5EF4-FFF2-40B4-BE49-F238E27FC236}">
                  <a16:creationId xmlns:a16="http://schemas.microsoft.com/office/drawing/2014/main" id="{70717253-B011-4ADA-922D-AE3FEFF0083C}"/>
                </a:ext>
              </a:extLst>
            </p:cNvPr>
            <p:cNvSpPr>
              <a:spLocks noEditPoints="1"/>
            </p:cNvSpPr>
            <p:nvPr>
              <p:custDataLst>
                <p:tags r:id="rId58"/>
              </p:custDataLst>
            </p:nvPr>
          </p:nvSpPr>
          <p:spPr bwMode="auto">
            <a:xfrm>
              <a:off x="2978151" y="1841501"/>
              <a:ext cx="84138" cy="34925"/>
            </a:xfrm>
            <a:custGeom>
              <a:avLst/>
              <a:gdLst>
                <a:gd name="T0" fmla="*/ 243 w 256"/>
                <a:gd name="T1" fmla="*/ 17 h 94"/>
                <a:gd name="T2" fmla="*/ 256 w 256"/>
                <a:gd name="T3" fmla="*/ 8 h 94"/>
                <a:gd name="T4" fmla="*/ 243 w 256"/>
                <a:gd name="T5" fmla="*/ 0 h 94"/>
                <a:gd name="T6" fmla="*/ 13 w 256"/>
                <a:gd name="T7" fmla="*/ 0 h 94"/>
                <a:gd name="T8" fmla="*/ 0 w 256"/>
                <a:gd name="T9" fmla="*/ 8 h 94"/>
                <a:gd name="T10" fmla="*/ 13 w 256"/>
                <a:gd name="T11" fmla="*/ 17 h 94"/>
                <a:gd name="T12" fmla="*/ 243 w 256"/>
                <a:gd name="T13" fmla="*/ 17 h 94"/>
                <a:gd name="T14" fmla="*/ 243 w 256"/>
                <a:gd name="T15" fmla="*/ 94 h 94"/>
                <a:gd name="T16" fmla="*/ 256 w 256"/>
                <a:gd name="T17" fmla="*/ 85 h 94"/>
                <a:gd name="T18" fmla="*/ 243 w 256"/>
                <a:gd name="T19" fmla="*/ 76 h 94"/>
                <a:gd name="T20" fmla="*/ 13 w 256"/>
                <a:gd name="T21" fmla="*/ 76 h 94"/>
                <a:gd name="T22" fmla="*/ 0 w 256"/>
                <a:gd name="T23" fmla="*/ 85 h 94"/>
                <a:gd name="T24" fmla="*/ 13 w 256"/>
                <a:gd name="T25" fmla="*/ 94 h 94"/>
                <a:gd name="T26" fmla="*/ 243 w 256"/>
                <a:gd name="T2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94">
                  <a:moveTo>
                    <a:pt x="243" y="17"/>
                  </a:moveTo>
                  <a:cubicBezTo>
                    <a:pt x="248" y="17"/>
                    <a:pt x="256" y="17"/>
                    <a:pt x="256" y="8"/>
                  </a:cubicBezTo>
                  <a:cubicBezTo>
                    <a:pt x="256" y="0"/>
                    <a:pt x="248" y="0"/>
                    <a:pt x="243" y="0"/>
                  </a:cubicBezTo>
                  <a:lnTo>
                    <a:pt x="13" y="0"/>
                  </a:lnTo>
                  <a:cubicBezTo>
                    <a:pt x="8" y="0"/>
                    <a:pt x="0" y="0"/>
                    <a:pt x="0" y="8"/>
                  </a:cubicBezTo>
                  <a:cubicBezTo>
                    <a:pt x="0" y="17"/>
                    <a:pt x="8" y="17"/>
                    <a:pt x="13" y="17"/>
                  </a:cubicBezTo>
                  <a:lnTo>
                    <a:pt x="243" y="17"/>
                  </a:lnTo>
                  <a:close/>
                  <a:moveTo>
                    <a:pt x="243" y="94"/>
                  </a:moveTo>
                  <a:cubicBezTo>
                    <a:pt x="248" y="94"/>
                    <a:pt x="256" y="94"/>
                    <a:pt x="256" y="85"/>
                  </a:cubicBezTo>
                  <a:cubicBezTo>
                    <a:pt x="256" y="76"/>
                    <a:pt x="248" y="76"/>
                    <a:pt x="243" y="76"/>
                  </a:cubicBezTo>
                  <a:lnTo>
                    <a:pt x="13" y="76"/>
                  </a:lnTo>
                  <a:cubicBezTo>
                    <a:pt x="8" y="76"/>
                    <a:pt x="0" y="76"/>
                    <a:pt x="0" y="85"/>
                  </a:cubicBezTo>
                  <a:cubicBezTo>
                    <a:pt x="0" y="94"/>
                    <a:pt x="8" y="94"/>
                    <a:pt x="13" y="94"/>
                  </a:cubicBezTo>
                  <a:lnTo>
                    <a:pt x="243" y="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7" name="Freeform 59">
              <a:extLst>
                <a:ext uri="{FF2B5EF4-FFF2-40B4-BE49-F238E27FC236}">
                  <a16:creationId xmlns:a16="http://schemas.microsoft.com/office/drawing/2014/main" id="{1D389CB6-8FC4-4573-B506-195054FB0567}"/>
                </a:ext>
              </a:extLst>
            </p:cNvPr>
            <p:cNvSpPr>
              <a:spLocks noEditPoints="1"/>
            </p:cNvSpPr>
            <p:nvPr>
              <p:custDataLst>
                <p:tags r:id="rId59"/>
              </p:custDataLst>
            </p:nvPr>
          </p:nvSpPr>
          <p:spPr bwMode="auto">
            <a:xfrm>
              <a:off x="3076576" y="1804988"/>
              <a:ext cx="52388" cy="88900"/>
            </a:xfrm>
            <a:custGeom>
              <a:avLst/>
              <a:gdLst>
                <a:gd name="T0" fmla="*/ 162 w 162"/>
                <a:gd name="T1" fmla="*/ 121 h 239"/>
                <a:gd name="T2" fmla="*/ 141 w 162"/>
                <a:gd name="T3" fmla="*/ 30 h 239"/>
                <a:gd name="T4" fmla="*/ 81 w 162"/>
                <a:gd name="T5" fmla="*/ 0 h 239"/>
                <a:gd name="T6" fmla="*/ 0 w 162"/>
                <a:gd name="T7" fmla="*/ 121 h 239"/>
                <a:gd name="T8" fmla="*/ 81 w 162"/>
                <a:gd name="T9" fmla="*/ 239 h 239"/>
                <a:gd name="T10" fmla="*/ 162 w 162"/>
                <a:gd name="T11" fmla="*/ 121 h 239"/>
                <a:gd name="T12" fmla="*/ 81 w 162"/>
                <a:gd name="T13" fmla="*/ 229 h 239"/>
                <a:gd name="T14" fmla="*/ 37 w 162"/>
                <a:gd name="T15" fmla="*/ 191 h 239"/>
                <a:gd name="T16" fmla="*/ 32 w 162"/>
                <a:gd name="T17" fmla="*/ 116 h 239"/>
                <a:gd name="T18" fmla="*/ 37 w 162"/>
                <a:gd name="T19" fmla="*/ 45 h 239"/>
                <a:gd name="T20" fmla="*/ 81 w 162"/>
                <a:gd name="T21" fmla="*/ 10 h 239"/>
                <a:gd name="T22" fmla="*/ 124 w 162"/>
                <a:gd name="T23" fmla="*/ 42 h 239"/>
                <a:gd name="T24" fmla="*/ 130 w 162"/>
                <a:gd name="T25" fmla="*/ 116 h 239"/>
                <a:gd name="T26" fmla="*/ 126 w 162"/>
                <a:gd name="T27" fmla="*/ 190 h 239"/>
                <a:gd name="T28" fmla="*/ 81 w 162"/>
                <a:gd name="T29" fmla="*/ 2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239">
                  <a:moveTo>
                    <a:pt x="162" y="121"/>
                  </a:moveTo>
                  <a:cubicBezTo>
                    <a:pt x="162" y="82"/>
                    <a:pt x="157" y="55"/>
                    <a:pt x="141" y="30"/>
                  </a:cubicBezTo>
                  <a:cubicBezTo>
                    <a:pt x="131" y="14"/>
                    <a:pt x="109" y="0"/>
                    <a:pt x="81" y="0"/>
                  </a:cubicBezTo>
                  <a:cubicBezTo>
                    <a:pt x="0" y="0"/>
                    <a:pt x="0" y="96"/>
                    <a:pt x="0" y="121"/>
                  </a:cubicBezTo>
                  <a:cubicBezTo>
                    <a:pt x="0" y="146"/>
                    <a:pt x="0" y="239"/>
                    <a:pt x="81" y="239"/>
                  </a:cubicBezTo>
                  <a:cubicBezTo>
                    <a:pt x="162" y="239"/>
                    <a:pt x="162" y="146"/>
                    <a:pt x="162" y="121"/>
                  </a:cubicBezTo>
                  <a:close/>
                  <a:moveTo>
                    <a:pt x="81" y="229"/>
                  </a:moveTo>
                  <a:cubicBezTo>
                    <a:pt x="65" y="229"/>
                    <a:pt x="44" y="220"/>
                    <a:pt x="37" y="191"/>
                  </a:cubicBezTo>
                  <a:cubicBezTo>
                    <a:pt x="32" y="171"/>
                    <a:pt x="32" y="142"/>
                    <a:pt x="32" y="116"/>
                  </a:cubicBezTo>
                  <a:cubicBezTo>
                    <a:pt x="32" y="91"/>
                    <a:pt x="32" y="64"/>
                    <a:pt x="37" y="45"/>
                  </a:cubicBezTo>
                  <a:cubicBezTo>
                    <a:pt x="44" y="18"/>
                    <a:pt x="67" y="10"/>
                    <a:pt x="81" y="10"/>
                  </a:cubicBezTo>
                  <a:cubicBezTo>
                    <a:pt x="100" y="10"/>
                    <a:pt x="118" y="22"/>
                    <a:pt x="124" y="42"/>
                  </a:cubicBezTo>
                  <a:cubicBezTo>
                    <a:pt x="130" y="61"/>
                    <a:pt x="130" y="86"/>
                    <a:pt x="130" y="116"/>
                  </a:cubicBezTo>
                  <a:cubicBezTo>
                    <a:pt x="130" y="142"/>
                    <a:pt x="130" y="168"/>
                    <a:pt x="126" y="190"/>
                  </a:cubicBezTo>
                  <a:cubicBezTo>
                    <a:pt x="119" y="222"/>
                    <a:pt x="95" y="229"/>
                    <a:pt x="81" y="22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8" name="Freeform 60">
              <a:extLst>
                <a:ext uri="{FF2B5EF4-FFF2-40B4-BE49-F238E27FC236}">
                  <a16:creationId xmlns:a16="http://schemas.microsoft.com/office/drawing/2014/main" id="{89768AB2-106D-4A90-B92A-021DA7F48C3E}"/>
                </a:ext>
              </a:extLst>
            </p:cNvPr>
            <p:cNvSpPr>
              <a:spLocks noEditPoints="1"/>
            </p:cNvSpPr>
            <p:nvPr>
              <p:custDataLst>
                <p:tags r:id="rId60"/>
              </p:custDataLst>
            </p:nvPr>
          </p:nvSpPr>
          <p:spPr bwMode="auto">
            <a:xfrm>
              <a:off x="3170238" y="1536701"/>
              <a:ext cx="61913" cy="131763"/>
            </a:xfrm>
            <a:custGeom>
              <a:avLst/>
              <a:gdLst>
                <a:gd name="T0" fmla="*/ 96 w 184"/>
                <a:gd name="T1" fmla="*/ 5 h 351"/>
                <a:gd name="T2" fmla="*/ 89 w 184"/>
                <a:gd name="T3" fmla="*/ 0 h 351"/>
                <a:gd name="T4" fmla="*/ 29 w 184"/>
                <a:gd name="T5" fmla="*/ 5 h 351"/>
                <a:gd name="T6" fmla="*/ 19 w 184"/>
                <a:gd name="T7" fmla="*/ 15 h 351"/>
                <a:gd name="T8" fmla="*/ 31 w 184"/>
                <a:gd name="T9" fmla="*/ 21 h 351"/>
                <a:gd name="T10" fmla="*/ 56 w 184"/>
                <a:gd name="T11" fmla="*/ 29 h 351"/>
                <a:gd name="T12" fmla="*/ 49 w 184"/>
                <a:gd name="T13" fmla="*/ 60 h 351"/>
                <a:gd name="T14" fmla="*/ 8 w 184"/>
                <a:gd name="T15" fmla="*/ 223 h 351"/>
                <a:gd name="T16" fmla="*/ 0 w 184"/>
                <a:gd name="T17" fmla="*/ 273 h 351"/>
                <a:gd name="T18" fmla="*/ 64 w 184"/>
                <a:gd name="T19" fmla="*/ 351 h 351"/>
                <a:gd name="T20" fmla="*/ 184 w 184"/>
                <a:gd name="T21" fmla="*/ 205 h 351"/>
                <a:gd name="T22" fmla="*/ 117 w 184"/>
                <a:gd name="T23" fmla="*/ 125 h 351"/>
                <a:gd name="T24" fmla="*/ 59 w 184"/>
                <a:gd name="T25" fmla="*/ 155 h 351"/>
                <a:gd name="T26" fmla="*/ 96 w 184"/>
                <a:gd name="T27" fmla="*/ 5 h 351"/>
                <a:gd name="T28" fmla="*/ 49 w 184"/>
                <a:gd name="T29" fmla="*/ 194 h 351"/>
                <a:gd name="T30" fmla="*/ 57 w 184"/>
                <a:gd name="T31" fmla="*/ 176 h 351"/>
                <a:gd name="T32" fmla="*/ 116 w 184"/>
                <a:gd name="T33" fmla="*/ 136 h 351"/>
                <a:gd name="T34" fmla="*/ 148 w 184"/>
                <a:gd name="T35" fmla="*/ 183 h 351"/>
                <a:gd name="T36" fmla="*/ 122 w 184"/>
                <a:gd name="T37" fmla="*/ 289 h 351"/>
                <a:gd name="T38" fmla="*/ 64 w 184"/>
                <a:gd name="T39" fmla="*/ 340 h 351"/>
                <a:gd name="T40" fmla="*/ 30 w 184"/>
                <a:gd name="T41" fmla="*/ 290 h 351"/>
                <a:gd name="T42" fmla="*/ 38 w 184"/>
                <a:gd name="T43" fmla="*/ 240 h 351"/>
                <a:gd name="T44" fmla="*/ 49 w 184"/>
                <a:gd name="T45" fmla="*/ 19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4" h="351">
                  <a:moveTo>
                    <a:pt x="96" y="5"/>
                  </a:moveTo>
                  <a:cubicBezTo>
                    <a:pt x="96" y="5"/>
                    <a:pt x="96" y="0"/>
                    <a:pt x="89" y="0"/>
                  </a:cubicBezTo>
                  <a:cubicBezTo>
                    <a:pt x="78" y="0"/>
                    <a:pt x="42" y="4"/>
                    <a:pt x="29" y="5"/>
                  </a:cubicBezTo>
                  <a:cubicBezTo>
                    <a:pt x="25" y="5"/>
                    <a:pt x="19" y="6"/>
                    <a:pt x="19" y="15"/>
                  </a:cubicBezTo>
                  <a:cubicBezTo>
                    <a:pt x="19" y="21"/>
                    <a:pt x="24" y="21"/>
                    <a:pt x="31" y="21"/>
                  </a:cubicBezTo>
                  <a:cubicBezTo>
                    <a:pt x="55" y="21"/>
                    <a:pt x="56" y="24"/>
                    <a:pt x="56" y="29"/>
                  </a:cubicBezTo>
                  <a:cubicBezTo>
                    <a:pt x="56" y="33"/>
                    <a:pt x="52" y="50"/>
                    <a:pt x="49" y="60"/>
                  </a:cubicBezTo>
                  <a:lnTo>
                    <a:pt x="8" y="223"/>
                  </a:lnTo>
                  <a:cubicBezTo>
                    <a:pt x="2" y="248"/>
                    <a:pt x="0" y="256"/>
                    <a:pt x="0" y="273"/>
                  </a:cubicBezTo>
                  <a:cubicBezTo>
                    <a:pt x="0" y="320"/>
                    <a:pt x="27" y="351"/>
                    <a:pt x="64" y="351"/>
                  </a:cubicBezTo>
                  <a:cubicBezTo>
                    <a:pt x="122" y="351"/>
                    <a:pt x="184" y="277"/>
                    <a:pt x="184" y="205"/>
                  </a:cubicBezTo>
                  <a:cubicBezTo>
                    <a:pt x="184" y="160"/>
                    <a:pt x="157" y="125"/>
                    <a:pt x="117" y="125"/>
                  </a:cubicBezTo>
                  <a:cubicBezTo>
                    <a:pt x="94" y="125"/>
                    <a:pt x="74" y="140"/>
                    <a:pt x="59" y="155"/>
                  </a:cubicBezTo>
                  <a:lnTo>
                    <a:pt x="96" y="5"/>
                  </a:lnTo>
                  <a:close/>
                  <a:moveTo>
                    <a:pt x="49" y="194"/>
                  </a:moveTo>
                  <a:cubicBezTo>
                    <a:pt x="52" y="183"/>
                    <a:pt x="52" y="182"/>
                    <a:pt x="57" y="176"/>
                  </a:cubicBezTo>
                  <a:cubicBezTo>
                    <a:pt x="81" y="144"/>
                    <a:pt x="103" y="136"/>
                    <a:pt x="116" y="136"/>
                  </a:cubicBezTo>
                  <a:cubicBezTo>
                    <a:pt x="134" y="136"/>
                    <a:pt x="148" y="151"/>
                    <a:pt x="148" y="183"/>
                  </a:cubicBezTo>
                  <a:cubicBezTo>
                    <a:pt x="148" y="213"/>
                    <a:pt x="131" y="270"/>
                    <a:pt x="122" y="289"/>
                  </a:cubicBezTo>
                  <a:cubicBezTo>
                    <a:pt x="106" y="322"/>
                    <a:pt x="83" y="340"/>
                    <a:pt x="64" y="340"/>
                  </a:cubicBezTo>
                  <a:cubicBezTo>
                    <a:pt x="47" y="340"/>
                    <a:pt x="30" y="327"/>
                    <a:pt x="30" y="290"/>
                  </a:cubicBezTo>
                  <a:cubicBezTo>
                    <a:pt x="30" y="281"/>
                    <a:pt x="30" y="271"/>
                    <a:pt x="38" y="240"/>
                  </a:cubicBezTo>
                  <a:lnTo>
                    <a:pt x="49" y="1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69" name="Freeform 61">
              <a:extLst>
                <a:ext uri="{FF2B5EF4-FFF2-40B4-BE49-F238E27FC236}">
                  <a16:creationId xmlns:a16="http://schemas.microsoft.com/office/drawing/2014/main" id="{AEAF63D1-3C02-4AC4-873A-DDA07E7944FA}"/>
                </a:ext>
              </a:extLst>
            </p:cNvPr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3252788" y="1527176"/>
              <a:ext cx="22225" cy="187325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0" name="Freeform 62">
              <a:extLst>
                <a:ext uri="{FF2B5EF4-FFF2-40B4-BE49-F238E27FC236}">
                  <a16:creationId xmlns:a16="http://schemas.microsoft.com/office/drawing/2014/main" id="{3103222B-45E3-46AA-AC2F-7660BEF5E3EC}"/>
                </a:ext>
              </a:extLst>
            </p:cNvPr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3287713" y="1536701"/>
              <a:ext cx="74613" cy="131763"/>
            </a:xfrm>
            <a:custGeom>
              <a:avLst/>
              <a:gdLst>
                <a:gd name="T0" fmla="*/ 116 w 226"/>
                <a:gd name="T1" fmla="*/ 5 h 351"/>
                <a:gd name="T2" fmla="*/ 109 w 226"/>
                <a:gd name="T3" fmla="*/ 0 h 351"/>
                <a:gd name="T4" fmla="*/ 49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5 w 226"/>
                <a:gd name="T19" fmla="*/ 351 h 351"/>
                <a:gd name="T20" fmla="*/ 32 w 226"/>
                <a:gd name="T21" fmla="*/ 341 h 351"/>
                <a:gd name="T22" fmla="*/ 60 w 226"/>
                <a:gd name="T23" fmla="*/ 232 h 351"/>
                <a:gd name="T24" fmla="*/ 117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6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80 w 226"/>
                <a:gd name="T61" fmla="*/ 170 h 351"/>
                <a:gd name="T62" fmla="*/ 199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09" y="0"/>
                  </a:cubicBezTo>
                  <a:cubicBezTo>
                    <a:pt x="98" y="0"/>
                    <a:pt x="62" y="4"/>
                    <a:pt x="49" y="5"/>
                  </a:cubicBezTo>
                  <a:cubicBezTo>
                    <a:pt x="45" y="5"/>
                    <a:pt x="39" y="6"/>
                    <a:pt x="39" y="15"/>
                  </a:cubicBezTo>
                  <a:cubicBezTo>
                    <a:pt x="39" y="21"/>
                    <a:pt x="44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1" y="351"/>
                    <a:pt x="29" y="347"/>
                    <a:pt x="32" y="341"/>
                  </a:cubicBezTo>
                  <a:cubicBezTo>
                    <a:pt x="34" y="336"/>
                    <a:pt x="57" y="244"/>
                    <a:pt x="60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5" y="351"/>
                    <a:pt x="188" y="343"/>
                    <a:pt x="199" y="325"/>
                  </a:cubicBezTo>
                  <a:cubicBezTo>
                    <a:pt x="212" y="303"/>
                    <a:pt x="217" y="276"/>
                    <a:pt x="217" y="275"/>
                  </a:cubicBezTo>
                  <a:cubicBezTo>
                    <a:pt x="217" y="270"/>
                    <a:pt x="213" y="270"/>
                    <a:pt x="211" y="270"/>
                  </a:cubicBezTo>
                  <a:cubicBezTo>
                    <a:pt x="206" y="270"/>
                    <a:pt x="206" y="272"/>
                    <a:pt x="204" y="279"/>
                  </a:cubicBezTo>
                  <a:cubicBezTo>
                    <a:pt x="194" y="315"/>
                    <a:pt x="183" y="340"/>
                    <a:pt x="161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19" y="227"/>
                    <a:pt x="77" y="221"/>
                  </a:cubicBezTo>
                  <a:cubicBezTo>
                    <a:pt x="92" y="212"/>
                    <a:pt x="108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5" y="136"/>
                    <a:pt x="196" y="137"/>
                  </a:cubicBezTo>
                  <a:cubicBezTo>
                    <a:pt x="202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80" y="164"/>
                    <a:pt x="180" y="170"/>
                  </a:cubicBezTo>
                  <a:cubicBezTo>
                    <a:pt x="180" y="178"/>
                    <a:pt x="185" y="187"/>
                    <a:pt x="199" y="187"/>
                  </a:cubicBezTo>
                  <a:cubicBezTo>
                    <a:pt x="212" y="187"/>
                    <a:pt x="226" y="176"/>
                    <a:pt x="226" y="157"/>
                  </a:cubicBezTo>
                  <a:cubicBezTo>
                    <a:pt x="226" y="142"/>
                    <a:pt x="215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1" name="Freeform 63">
              <a:extLst>
                <a:ext uri="{FF2B5EF4-FFF2-40B4-BE49-F238E27FC236}">
                  <a16:creationId xmlns:a16="http://schemas.microsoft.com/office/drawing/2014/main" id="{958F002D-09CF-46D2-A9C6-25AD40EC8697}"/>
                </a:ext>
              </a:extLst>
            </p:cNvPr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3373438" y="1527176"/>
              <a:ext cx="22225" cy="187325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2" name="Freeform 64">
              <a:extLst>
                <a:ext uri="{FF2B5EF4-FFF2-40B4-BE49-F238E27FC236}">
                  <a16:creationId xmlns:a16="http://schemas.microsoft.com/office/drawing/2014/main" id="{4A0519CC-B1F3-488D-A5C6-6203C0E26E45}"/>
                </a:ext>
              </a:extLst>
            </p:cNvPr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3421063" y="1584326"/>
              <a:ext cx="80963" cy="84138"/>
            </a:xfrm>
            <a:custGeom>
              <a:avLst/>
              <a:gdLst>
                <a:gd name="T0" fmla="*/ 152 w 248"/>
                <a:gd name="T1" fmla="*/ 70 h 226"/>
                <a:gd name="T2" fmla="*/ 201 w 248"/>
                <a:gd name="T3" fmla="*/ 11 h 226"/>
                <a:gd name="T4" fmla="*/ 226 w 248"/>
                <a:gd name="T5" fmla="*/ 18 h 226"/>
                <a:gd name="T6" fmla="*/ 202 w 248"/>
                <a:gd name="T7" fmla="*/ 45 h 226"/>
                <a:gd name="T8" fmla="*/ 221 w 248"/>
                <a:gd name="T9" fmla="*/ 62 h 226"/>
                <a:gd name="T10" fmla="*/ 248 w 248"/>
                <a:gd name="T11" fmla="*/ 33 h 226"/>
                <a:gd name="T12" fmla="*/ 202 w 248"/>
                <a:gd name="T13" fmla="*/ 0 h 226"/>
                <a:gd name="T14" fmla="*/ 149 w 248"/>
                <a:gd name="T15" fmla="*/ 38 h 226"/>
                <a:gd name="T16" fmla="*/ 96 w 248"/>
                <a:gd name="T17" fmla="*/ 0 h 226"/>
                <a:gd name="T18" fmla="*/ 15 w 248"/>
                <a:gd name="T19" fmla="*/ 77 h 226"/>
                <a:gd name="T20" fmla="*/ 21 w 248"/>
                <a:gd name="T21" fmla="*/ 82 h 226"/>
                <a:gd name="T22" fmla="*/ 28 w 248"/>
                <a:gd name="T23" fmla="*/ 77 h 226"/>
                <a:gd name="T24" fmla="*/ 94 w 248"/>
                <a:gd name="T25" fmla="*/ 11 h 226"/>
                <a:gd name="T26" fmla="*/ 121 w 248"/>
                <a:gd name="T27" fmla="*/ 45 h 226"/>
                <a:gd name="T28" fmla="*/ 94 w 248"/>
                <a:gd name="T29" fmla="*/ 164 h 226"/>
                <a:gd name="T30" fmla="*/ 47 w 248"/>
                <a:gd name="T31" fmla="*/ 215 h 226"/>
                <a:gd name="T32" fmla="*/ 22 w 248"/>
                <a:gd name="T33" fmla="*/ 209 h 226"/>
                <a:gd name="T34" fmla="*/ 46 w 248"/>
                <a:gd name="T35" fmla="*/ 182 h 226"/>
                <a:gd name="T36" fmla="*/ 27 w 248"/>
                <a:gd name="T37" fmla="*/ 165 h 226"/>
                <a:gd name="T38" fmla="*/ 0 w 248"/>
                <a:gd name="T39" fmla="*/ 193 h 226"/>
                <a:gd name="T40" fmla="*/ 47 w 248"/>
                <a:gd name="T41" fmla="*/ 226 h 226"/>
                <a:gd name="T42" fmla="*/ 99 w 248"/>
                <a:gd name="T43" fmla="*/ 188 h 226"/>
                <a:gd name="T44" fmla="*/ 153 w 248"/>
                <a:gd name="T45" fmla="*/ 226 h 226"/>
                <a:gd name="T46" fmla="*/ 233 w 248"/>
                <a:gd name="T47" fmla="*/ 150 h 226"/>
                <a:gd name="T48" fmla="*/ 227 w 248"/>
                <a:gd name="T49" fmla="*/ 145 h 226"/>
                <a:gd name="T50" fmla="*/ 220 w 248"/>
                <a:gd name="T51" fmla="*/ 150 h 226"/>
                <a:gd name="T52" fmla="*/ 154 w 248"/>
                <a:gd name="T53" fmla="*/ 215 h 226"/>
                <a:gd name="T54" fmla="*/ 126 w 248"/>
                <a:gd name="T55" fmla="*/ 182 h 226"/>
                <a:gd name="T56" fmla="*/ 135 w 248"/>
                <a:gd name="T57" fmla="*/ 139 h 226"/>
                <a:gd name="T58" fmla="*/ 152 w 248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8" h="226">
                  <a:moveTo>
                    <a:pt x="152" y="70"/>
                  </a:moveTo>
                  <a:cubicBezTo>
                    <a:pt x="155" y="57"/>
                    <a:pt x="166" y="11"/>
                    <a:pt x="201" y="11"/>
                  </a:cubicBezTo>
                  <a:cubicBezTo>
                    <a:pt x="204" y="11"/>
                    <a:pt x="216" y="11"/>
                    <a:pt x="226" y="18"/>
                  </a:cubicBezTo>
                  <a:cubicBezTo>
                    <a:pt x="212" y="20"/>
                    <a:pt x="202" y="33"/>
                    <a:pt x="202" y="45"/>
                  </a:cubicBezTo>
                  <a:cubicBezTo>
                    <a:pt x="202" y="53"/>
                    <a:pt x="208" y="62"/>
                    <a:pt x="221" y="62"/>
                  </a:cubicBezTo>
                  <a:cubicBezTo>
                    <a:pt x="232" y="62"/>
                    <a:pt x="248" y="53"/>
                    <a:pt x="248" y="33"/>
                  </a:cubicBezTo>
                  <a:cubicBezTo>
                    <a:pt x="248" y="7"/>
                    <a:pt x="219" y="0"/>
                    <a:pt x="202" y="0"/>
                  </a:cubicBezTo>
                  <a:cubicBezTo>
                    <a:pt x="173" y="0"/>
                    <a:pt x="155" y="27"/>
                    <a:pt x="149" y="38"/>
                  </a:cubicBezTo>
                  <a:cubicBezTo>
                    <a:pt x="137" y="5"/>
                    <a:pt x="110" y="0"/>
                    <a:pt x="96" y="0"/>
                  </a:cubicBezTo>
                  <a:cubicBezTo>
                    <a:pt x="44" y="0"/>
                    <a:pt x="15" y="65"/>
                    <a:pt x="15" y="77"/>
                  </a:cubicBezTo>
                  <a:cubicBezTo>
                    <a:pt x="15" y="82"/>
                    <a:pt x="20" y="82"/>
                    <a:pt x="21" y="82"/>
                  </a:cubicBezTo>
                  <a:cubicBezTo>
                    <a:pt x="25" y="82"/>
                    <a:pt x="27" y="81"/>
                    <a:pt x="28" y="77"/>
                  </a:cubicBezTo>
                  <a:cubicBezTo>
                    <a:pt x="45" y="24"/>
                    <a:pt x="78" y="11"/>
                    <a:pt x="94" y="11"/>
                  </a:cubicBezTo>
                  <a:cubicBezTo>
                    <a:pt x="104" y="11"/>
                    <a:pt x="121" y="16"/>
                    <a:pt x="121" y="45"/>
                  </a:cubicBezTo>
                  <a:cubicBezTo>
                    <a:pt x="121" y="60"/>
                    <a:pt x="113" y="94"/>
                    <a:pt x="94" y="164"/>
                  </a:cubicBezTo>
                  <a:cubicBezTo>
                    <a:pt x="87" y="194"/>
                    <a:pt x="69" y="215"/>
                    <a:pt x="47" y="215"/>
                  </a:cubicBezTo>
                  <a:cubicBezTo>
                    <a:pt x="44" y="215"/>
                    <a:pt x="33" y="215"/>
                    <a:pt x="22" y="209"/>
                  </a:cubicBezTo>
                  <a:cubicBezTo>
                    <a:pt x="35" y="206"/>
                    <a:pt x="46" y="196"/>
                    <a:pt x="46" y="182"/>
                  </a:cubicBezTo>
                  <a:cubicBezTo>
                    <a:pt x="46" y="169"/>
                    <a:pt x="35" y="165"/>
                    <a:pt x="27" y="165"/>
                  </a:cubicBezTo>
                  <a:cubicBezTo>
                    <a:pt x="12" y="165"/>
                    <a:pt x="0" y="178"/>
                    <a:pt x="0" y="193"/>
                  </a:cubicBezTo>
                  <a:cubicBezTo>
                    <a:pt x="0" y="216"/>
                    <a:pt x="25" y="226"/>
                    <a:pt x="47" y="226"/>
                  </a:cubicBezTo>
                  <a:cubicBezTo>
                    <a:pt x="80" y="226"/>
                    <a:pt x="98" y="191"/>
                    <a:pt x="99" y="188"/>
                  </a:cubicBezTo>
                  <a:cubicBezTo>
                    <a:pt x="105" y="207"/>
                    <a:pt x="123" y="226"/>
                    <a:pt x="153" y="226"/>
                  </a:cubicBezTo>
                  <a:cubicBezTo>
                    <a:pt x="204" y="226"/>
                    <a:pt x="233" y="162"/>
                    <a:pt x="233" y="150"/>
                  </a:cubicBezTo>
                  <a:cubicBezTo>
                    <a:pt x="233" y="145"/>
                    <a:pt x="228" y="145"/>
                    <a:pt x="227" y="145"/>
                  </a:cubicBezTo>
                  <a:cubicBezTo>
                    <a:pt x="222" y="145"/>
                    <a:pt x="221" y="147"/>
                    <a:pt x="220" y="150"/>
                  </a:cubicBezTo>
                  <a:cubicBezTo>
                    <a:pt x="204" y="203"/>
                    <a:pt x="170" y="215"/>
                    <a:pt x="154" y="215"/>
                  </a:cubicBezTo>
                  <a:cubicBezTo>
                    <a:pt x="134" y="215"/>
                    <a:pt x="126" y="199"/>
                    <a:pt x="126" y="182"/>
                  </a:cubicBezTo>
                  <a:cubicBezTo>
                    <a:pt x="126" y="172"/>
                    <a:pt x="129" y="161"/>
                    <a:pt x="135" y="139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3" name="Freeform 65">
              <a:extLst>
                <a:ext uri="{FF2B5EF4-FFF2-40B4-BE49-F238E27FC236}">
                  <a16:creationId xmlns:a16="http://schemas.microsoft.com/office/drawing/2014/main" id="{9A2B539D-537B-4FD7-824E-8D39E5AC2F3A}"/>
                </a:ext>
              </a:extLst>
            </p:cNvPr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3529013" y="1527176"/>
              <a:ext cx="22225" cy="187325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4" name="Freeform 66">
              <a:extLst>
                <a:ext uri="{FF2B5EF4-FFF2-40B4-BE49-F238E27FC236}">
                  <a16:creationId xmlns:a16="http://schemas.microsoft.com/office/drawing/2014/main" id="{6B8BD480-0CC2-43BA-B21D-E4E3A3AC8907}"/>
                </a:ext>
              </a:extLst>
            </p:cNvPr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3560763" y="1584326"/>
              <a:ext cx="88900" cy="84138"/>
            </a:xfrm>
            <a:custGeom>
              <a:avLst/>
              <a:gdLst>
                <a:gd name="T0" fmla="*/ 29 w 270"/>
                <a:gd name="T1" fmla="*/ 191 h 226"/>
                <a:gd name="T2" fmla="*/ 25 w 270"/>
                <a:gd name="T3" fmla="*/ 213 h 226"/>
                <a:gd name="T4" fmla="*/ 39 w 270"/>
                <a:gd name="T5" fmla="*/ 226 h 226"/>
                <a:gd name="T6" fmla="*/ 58 w 270"/>
                <a:gd name="T7" fmla="*/ 212 h 226"/>
                <a:gd name="T8" fmla="*/ 67 w 270"/>
                <a:gd name="T9" fmla="*/ 176 h 226"/>
                <a:gd name="T10" fmla="*/ 78 w 270"/>
                <a:gd name="T11" fmla="*/ 131 h 226"/>
                <a:gd name="T12" fmla="*/ 87 w 270"/>
                <a:gd name="T13" fmla="*/ 97 h 226"/>
                <a:gd name="T14" fmla="*/ 93 w 270"/>
                <a:gd name="T15" fmla="*/ 72 h 226"/>
                <a:gd name="T16" fmla="*/ 174 w 270"/>
                <a:gd name="T17" fmla="*/ 11 h 226"/>
                <a:gd name="T18" fmla="*/ 201 w 270"/>
                <a:gd name="T19" fmla="*/ 46 h 226"/>
                <a:gd name="T20" fmla="*/ 169 w 270"/>
                <a:gd name="T21" fmla="*/ 163 h 226"/>
                <a:gd name="T22" fmla="*/ 164 w 270"/>
                <a:gd name="T23" fmla="*/ 185 h 226"/>
                <a:gd name="T24" fmla="*/ 205 w 270"/>
                <a:gd name="T25" fmla="*/ 226 h 226"/>
                <a:gd name="T26" fmla="*/ 270 w 270"/>
                <a:gd name="T27" fmla="*/ 150 h 226"/>
                <a:gd name="T28" fmla="*/ 264 w 270"/>
                <a:gd name="T29" fmla="*/ 145 h 226"/>
                <a:gd name="T30" fmla="*/ 257 w 270"/>
                <a:gd name="T31" fmla="*/ 154 h 226"/>
                <a:gd name="T32" fmla="*/ 206 w 270"/>
                <a:gd name="T33" fmla="*/ 215 h 226"/>
                <a:gd name="T34" fmla="*/ 194 w 270"/>
                <a:gd name="T35" fmla="*/ 199 h 226"/>
                <a:gd name="T36" fmla="*/ 203 w 270"/>
                <a:gd name="T37" fmla="*/ 164 h 226"/>
                <a:gd name="T38" fmla="*/ 233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2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4 w 270"/>
                <a:gd name="T53" fmla="*/ 71 h 226"/>
                <a:gd name="T54" fmla="*/ 51 w 270"/>
                <a:gd name="T55" fmla="*/ 11 h 226"/>
                <a:gd name="T56" fmla="*/ 66 w 270"/>
                <a:gd name="T57" fmla="*/ 34 h 226"/>
                <a:gd name="T58" fmla="*/ 58 w 270"/>
                <a:gd name="T59" fmla="*/ 76 h 226"/>
                <a:gd name="T60" fmla="*/ 29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29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39" y="226"/>
                  </a:cubicBezTo>
                  <a:cubicBezTo>
                    <a:pt x="45" y="226"/>
                    <a:pt x="54" y="222"/>
                    <a:pt x="58" y="212"/>
                  </a:cubicBezTo>
                  <a:cubicBezTo>
                    <a:pt x="58" y="211"/>
                    <a:pt x="64" y="188"/>
                    <a:pt x="67" y="176"/>
                  </a:cubicBezTo>
                  <a:lnTo>
                    <a:pt x="78" y="131"/>
                  </a:lnTo>
                  <a:cubicBezTo>
                    <a:pt x="81" y="120"/>
                    <a:pt x="84" y="109"/>
                    <a:pt x="87" y="97"/>
                  </a:cubicBezTo>
                  <a:cubicBezTo>
                    <a:pt x="89" y="89"/>
                    <a:pt x="93" y="74"/>
                    <a:pt x="93" y="72"/>
                  </a:cubicBezTo>
                  <a:cubicBezTo>
                    <a:pt x="101" y="57"/>
                    <a:pt x="127" y="11"/>
                    <a:pt x="174" y="11"/>
                  </a:cubicBezTo>
                  <a:cubicBezTo>
                    <a:pt x="197" y="11"/>
                    <a:pt x="201" y="30"/>
                    <a:pt x="201" y="46"/>
                  </a:cubicBezTo>
                  <a:cubicBezTo>
                    <a:pt x="201" y="77"/>
                    <a:pt x="177" y="141"/>
                    <a:pt x="169" y="163"/>
                  </a:cubicBezTo>
                  <a:cubicBezTo>
                    <a:pt x="164" y="174"/>
                    <a:pt x="164" y="180"/>
                    <a:pt x="164" y="185"/>
                  </a:cubicBezTo>
                  <a:cubicBezTo>
                    <a:pt x="164" y="209"/>
                    <a:pt x="181" y="226"/>
                    <a:pt x="205" y="226"/>
                  </a:cubicBezTo>
                  <a:cubicBezTo>
                    <a:pt x="252" y="226"/>
                    <a:pt x="270" y="154"/>
                    <a:pt x="270" y="150"/>
                  </a:cubicBezTo>
                  <a:cubicBezTo>
                    <a:pt x="270" y="145"/>
                    <a:pt x="266" y="145"/>
                    <a:pt x="264" y="145"/>
                  </a:cubicBezTo>
                  <a:cubicBezTo>
                    <a:pt x="259" y="145"/>
                    <a:pt x="259" y="146"/>
                    <a:pt x="257" y="154"/>
                  </a:cubicBezTo>
                  <a:cubicBezTo>
                    <a:pt x="247" y="187"/>
                    <a:pt x="230" y="215"/>
                    <a:pt x="206" y="215"/>
                  </a:cubicBezTo>
                  <a:cubicBezTo>
                    <a:pt x="197" y="215"/>
                    <a:pt x="194" y="210"/>
                    <a:pt x="194" y="199"/>
                  </a:cubicBezTo>
                  <a:cubicBezTo>
                    <a:pt x="194" y="186"/>
                    <a:pt x="198" y="175"/>
                    <a:pt x="203" y="164"/>
                  </a:cubicBezTo>
                  <a:cubicBezTo>
                    <a:pt x="212" y="137"/>
                    <a:pt x="233" y="82"/>
                    <a:pt x="233" y="54"/>
                  </a:cubicBezTo>
                  <a:cubicBezTo>
                    <a:pt x="233" y="20"/>
                    <a:pt x="212" y="0"/>
                    <a:pt x="176" y="0"/>
                  </a:cubicBezTo>
                  <a:cubicBezTo>
                    <a:pt x="131" y="0"/>
                    <a:pt x="107" y="32"/>
                    <a:pt x="98" y="44"/>
                  </a:cubicBezTo>
                  <a:cubicBezTo>
                    <a:pt x="96" y="16"/>
                    <a:pt x="75" y="0"/>
                    <a:pt x="52" y="0"/>
                  </a:cubicBezTo>
                  <a:cubicBezTo>
                    <a:pt x="29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2"/>
                    <a:pt x="14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6" y="18"/>
                    <a:pt x="66" y="34"/>
                  </a:cubicBezTo>
                  <a:cubicBezTo>
                    <a:pt x="66" y="45"/>
                    <a:pt x="65" y="50"/>
                    <a:pt x="58" y="76"/>
                  </a:cubicBezTo>
                  <a:lnTo>
                    <a:pt x="29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5" name="Freeform 67">
              <a:extLst>
                <a:ext uri="{FF2B5EF4-FFF2-40B4-BE49-F238E27FC236}">
                  <a16:creationId xmlns:a16="http://schemas.microsoft.com/office/drawing/2014/main" id="{D17CE285-1B94-428B-A9A1-C4E07DB0EA7D}"/>
                </a:ext>
              </a:extLst>
            </p:cNvPr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3703638" y="1616076"/>
              <a:ext cx="100013" cy="7938"/>
            </a:xfrm>
            <a:custGeom>
              <a:avLst/>
              <a:gdLst>
                <a:gd name="T0" fmla="*/ 287 w 304"/>
                <a:gd name="T1" fmla="*/ 20 h 20"/>
                <a:gd name="T2" fmla="*/ 304 w 304"/>
                <a:gd name="T3" fmla="*/ 10 h 20"/>
                <a:gd name="T4" fmla="*/ 287 w 304"/>
                <a:gd name="T5" fmla="*/ 0 h 20"/>
                <a:gd name="T6" fmla="*/ 17 w 304"/>
                <a:gd name="T7" fmla="*/ 0 h 20"/>
                <a:gd name="T8" fmla="*/ 0 w 304"/>
                <a:gd name="T9" fmla="*/ 10 h 20"/>
                <a:gd name="T10" fmla="*/ 17 w 304"/>
                <a:gd name="T11" fmla="*/ 20 h 20"/>
                <a:gd name="T12" fmla="*/ 287 w 30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20">
                  <a:moveTo>
                    <a:pt x="287" y="20"/>
                  </a:moveTo>
                  <a:cubicBezTo>
                    <a:pt x="295" y="20"/>
                    <a:pt x="304" y="20"/>
                    <a:pt x="304" y="10"/>
                  </a:cubicBezTo>
                  <a:cubicBezTo>
                    <a:pt x="304" y="0"/>
                    <a:pt x="295" y="0"/>
                    <a:pt x="287" y="0"/>
                  </a:cubicBezTo>
                  <a:lnTo>
                    <a:pt x="17" y="0"/>
                  </a:lnTo>
                  <a:cubicBezTo>
                    <a:pt x="8" y="0"/>
                    <a:pt x="0" y="0"/>
                    <a:pt x="0" y="10"/>
                  </a:cubicBezTo>
                  <a:cubicBezTo>
                    <a:pt x="0" y="20"/>
                    <a:pt x="8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6" name="Freeform 68">
              <a:extLst>
                <a:ext uri="{FF2B5EF4-FFF2-40B4-BE49-F238E27FC236}">
                  <a16:creationId xmlns:a16="http://schemas.microsoft.com/office/drawing/2014/main" id="{B39C0628-FCC4-4478-825B-90F6BE4F2DA7}"/>
                </a:ext>
              </a:extLst>
            </p:cNvPr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3863976" y="1536701"/>
              <a:ext cx="74613" cy="131763"/>
            </a:xfrm>
            <a:custGeom>
              <a:avLst/>
              <a:gdLst>
                <a:gd name="T0" fmla="*/ 115 w 226"/>
                <a:gd name="T1" fmla="*/ 5 h 351"/>
                <a:gd name="T2" fmla="*/ 109 w 226"/>
                <a:gd name="T3" fmla="*/ 0 h 351"/>
                <a:gd name="T4" fmla="*/ 48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4 w 226"/>
                <a:gd name="T19" fmla="*/ 351 h 351"/>
                <a:gd name="T20" fmla="*/ 31 w 226"/>
                <a:gd name="T21" fmla="*/ 341 h 351"/>
                <a:gd name="T22" fmla="*/ 59 w 226"/>
                <a:gd name="T23" fmla="*/ 232 h 351"/>
                <a:gd name="T24" fmla="*/ 117 w 226"/>
                <a:gd name="T25" fmla="*/ 274 h 351"/>
                <a:gd name="T26" fmla="*/ 115 w 226"/>
                <a:gd name="T27" fmla="*/ 285 h 351"/>
                <a:gd name="T28" fmla="*/ 114 w 226"/>
                <a:gd name="T29" fmla="*/ 302 h 351"/>
                <a:gd name="T30" fmla="*/ 159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0 w 226"/>
                <a:gd name="T41" fmla="*/ 340 h 351"/>
                <a:gd name="T42" fmla="*/ 144 w 226"/>
                <a:gd name="T43" fmla="*/ 317 h 351"/>
                <a:gd name="T44" fmla="*/ 148 w 226"/>
                <a:gd name="T45" fmla="*/ 289 h 351"/>
                <a:gd name="T46" fmla="*/ 150 w 226"/>
                <a:gd name="T47" fmla="*/ 274 h 351"/>
                <a:gd name="T48" fmla="*/ 77 w 226"/>
                <a:gd name="T49" fmla="*/ 221 h 351"/>
                <a:gd name="T50" fmla="*/ 119 w 226"/>
                <a:gd name="T51" fmla="*/ 184 h 351"/>
                <a:gd name="T52" fmla="*/ 191 w 226"/>
                <a:gd name="T53" fmla="*/ 136 h 351"/>
                <a:gd name="T54" fmla="*/ 195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79 w 226"/>
                <a:gd name="T61" fmla="*/ 170 h 351"/>
                <a:gd name="T62" fmla="*/ 198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5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5" y="5"/>
                  </a:moveTo>
                  <a:cubicBezTo>
                    <a:pt x="115" y="5"/>
                    <a:pt x="115" y="0"/>
                    <a:pt x="109" y="0"/>
                  </a:cubicBezTo>
                  <a:cubicBezTo>
                    <a:pt x="98" y="0"/>
                    <a:pt x="61" y="4"/>
                    <a:pt x="48" y="5"/>
                  </a:cubicBezTo>
                  <a:cubicBezTo>
                    <a:pt x="44" y="5"/>
                    <a:pt x="39" y="6"/>
                    <a:pt x="39" y="15"/>
                  </a:cubicBezTo>
                  <a:cubicBezTo>
                    <a:pt x="39" y="21"/>
                    <a:pt x="43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4" y="351"/>
                  </a:cubicBezTo>
                  <a:cubicBezTo>
                    <a:pt x="21" y="351"/>
                    <a:pt x="28" y="347"/>
                    <a:pt x="31" y="341"/>
                  </a:cubicBezTo>
                  <a:cubicBezTo>
                    <a:pt x="34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5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3" y="351"/>
                    <a:pt x="159" y="351"/>
                  </a:cubicBezTo>
                  <a:cubicBezTo>
                    <a:pt x="174" y="351"/>
                    <a:pt x="188" y="343"/>
                    <a:pt x="199" y="325"/>
                  </a:cubicBezTo>
                  <a:cubicBezTo>
                    <a:pt x="211" y="303"/>
                    <a:pt x="217" y="276"/>
                    <a:pt x="217" y="275"/>
                  </a:cubicBezTo>
                  <a:cubicBezTo>
                    <a:pt x="217" y="270"/>
                    <a:pt x="212" y="270"/>
                    <a:pt x="211" y="270"/>
                  </a:cubicBezTo>
                  <a:cubicBezTo>
                    <a:pt x="206" y="270"/>
                    <a:pt x="205" y="272"/>
                    <a:pt x="204" y="279"/>
                  </a:cubicBezTo>
                  <a:cubicBezTo>
                    <a:pt x="194" y="315"/>
                    <a:pt x="182" y="340"/>
                    <a:pt x="160" y="340"/>
                  </a:cubicBezTo>
                  <a:cubicBezTo>
                    <a:pt x="151" y="340"/>
                    <a:pt x="144" y="335"/>
                    <a:pt x="144" y="317"/>
                  </a:cubicBezTo>
                  <a:cubicBezTo>
                    <a:pt x="144" y="308"/>
                    <a:pt x="146" y="297"/>
                    <a:pt x="148" y="289"/>
                  </a:cubicBezTo>
                  <a:cubicBezTo>
                    <a:pt x="150" y="281"/>
                    <a:pt x="150" y="279"/>
                    <a:pt x="150" y="274"/>
                  </a:cubicBezTo>
                  <a:cubicBezTo>
                    <a:pt x="150" y="241"/>
                    <a:pt x="119" y="227"/>
                    <a:pt x="77" y="221"/>
                  </a:cubicBezTo>
                  <a:cubicBezTo>
                    <a:pt x="92" y="212"/>
                    <a:pt x="108" y="196"/>
                    <a:pt x="119" y="184"/>
                  </a:cubicBezTo>
                  <a:cubicBezTo>
                    <a:pt x="143" y="158"/>
                    <a:pt x="166" y="136"/>
                    <a:pt x="191" y="136"/>
                  </a:cubicBezTo>
                  <a:cubicBezTo>
                    <a:pt x="194" y="136"/>
                    <a:pt x="194" y="136"/>
                    <a:pt x="195" y="137"/>
                  </a:cubicBezTo>
                  <a:cubicBezTo>
                    <a:pt x="201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79" y="164"/>
                    <a:pt x="179" y="170"/>
                  </a:cubicBezTo>
                  <a:cubicBezTo>
                    <a:pt x="179" y="178"/>
                    <a:pt x="185" y="187"/>
                    <a:pt x="198" y="187"/>
                  </a:cubicBezTo>
                  <a:cubicBezTo>
                    <a:pt x="211" y="187"/>
                    <a:pt x="226" y="176"/>
                    <a:pt x="226" y="157"/>
                  </a:cubicBezTo>
                  <a:cubicBezTo>
                    <a:pt x="226" y="142"/>
                    <a:pt x="214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3" y="208"/>
                    <a:pt x="64" y="216"/>
                  </a:cubicBezTo>
                  <a:lnTo>
                    <a:pt x="115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7" name="Freeform 69">
              <a:extLst>
                <a:ext uri="{FF2B5EF4-FFF2-40B4-BE49-F238E27FC236}">
                  <a16:creationId xmlns:a16="http://schemas.microsoft.com/office/drawing/2014/main" id="{CDB26424-6B58-4806-8395-6A6DB74EDBA6}"/>
                </a:ext>
              </a:extLst>
            </p:cNvPr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3949701" y="1527176"/>
              <a:ext cx="22225" cy="187325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8" name="Freeform 70">
              <a:extLst>
                <a:ext uri="{FF2B5EF4-FFF2-40B4-BE49-F238E27FC236}">
                  <a16:creationId xmlns:a16="http://schemas.microsoft.com/office/drawing/2014/main" id="{B9F2A040-8B6A-4946-A9C5-80791F23E2C8}"/>
                </a:ext>
              </a:extLst>
            </p:cNvPr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4041776" y="1616076"/>
              <a:ext cx="100013" cy="7938"/>
            </a:xfrm>
            <a:custGeom>
              <a:avLst/>
              <a:gdLst>
                <a:gd name="T0" fmla="*/ 287 w 305"/>
                <a:gd name="T1" fmla="*/ 20 h 20"/>
                <a:gd name="T2" fmla="*/ 305 w 305"/>
                <a:gd name="T3" fmla="*/ 10 h 20"/>
                <a:gd name="T4" fmla="*/ 287 w 305"/>
                <a:gd name="T5" fmla="*/ 0 h 20"/>
                <a:gd name="T6" fmla="*/ 17 w 305"/>
                <a:gd name="T7" fmla="*/ 0 h 20"/>
                <a:gd name="T8" fmla="*/ 0 w 305"/>
                <a:gd name="T9" fmla="*/ 10 h 20"/>
                <a:gd name="T10" fmla="*/ 17 w 305"/>
                <a:gd name="T11" fmla="*/ 20 h 20"/>
                <a:gd name="T12" fmla="*/ 287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7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79" name="Freeform 71">
              <a:extLst>
                <a:ext uri="{FF2B5EF4-FFF2-40B4-BE49-F238E27FC236}">
                  <a16:creationId xmlns:a16="http://schemas.microsoft.com/office/drawing/2014/main" id="{357F09EB-96D7-4F9E-A587-48489962186A}"/>
                </a:ext>
              </a:extLst>
            </p:cNvPr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4260851" y="1344613"/>
              <a:ext cx="103188" cy="88900"/>
            </a:xfrm>
            <a:custGeom>
              <a:avLst/>
              <a:gdLst>
                <a:gd name="T0" fmla="*/ 267 w 311"/>
                <a:gd name="T1" fmla="*/ 38 h 238"/>
                <a:gd name="T2" fmla="*/ 304 w 311"/>
                <a:gd name="T3" fmla="*/ 13 h 238"/>
                <a:gd name="T4" fmla="*/ 311 w 311"/>
                <a:gd name="T5" fmla="*/ 5 h 238"/>
                <a:gd name="T6" fmla="*/ 306 w 311"/>
                <a:gd name="T7" fmla="*/ 0 h 238"/>
                <a:gd name="T8" fmla="*/ 270 w 311"/>
                <a:gd name="T9" fmla="*/ 1 h 238"/>
                <a:gd name="T10" fmla="*/ 233 w 311"/>
                <a:gd name="T11" fmla="*/ 0 h 238"/>
                <a:gd name="T12" fmla="*/ 226 w 311"/>
                <a:gd name="T13" fmla="*/ 8 h 238"/>
                <a:gd name="T14" fmla="*/ 233 w 311"/>
                <a:gd name="T15" fmla="*/ 13 h 238"/>
                <a:gd name="T16" fmla="*/ 256 w 311"/>
                <a:gd name="T17" fmla="*/ 27 h 238"/>
                <a:gd name="T18" fmla="*/ 254 w 311"/>
                <a:gd name="T19" fmla="*/ 35 h 238"/>
                <a:gd name="T20" fmla="*/ 216 w 311"/>
                <a:gd name="T21" fmla="*/ 187 h 238"/>
                <a:gd name="T22" fmla="*/ 128 w 311"/>
                <a:gd name="T23" fmla="*/ 6 h 238"/>
                <a:gd name="T24" fmla="*/ 116 w 311"/>
                <a:gd name="T25" fmla="*/ 0 h 238"/>
                <a:gd name="T26" fmla="*/ 68 w 311"/>
                <a:gd name="T27" fmla="*/ 0 h 238"/>
                <a:gd name="T28" fmla="*/ 57 w 311"/>
                <a:gd name="T29" fmla="*/ 8 h 238"/>
                <a:gd name="T30" fmla="*/ 69 w 311"/>
                <a:gd name="T31" fmla="*/ 13 h 238"/>
                <a:gd name="T32" fmla="*/ 91 w 311"/>
                <a:gd name="T33" fmla="*/ 14 h 238"/>
                <a:gd name="T34" fmla="*/ 44 w 311"/>
                <a:gd name="T35" fmla="*/ 201 h 238"/>
                <a:gd name="T36" fmla="*/ 8 w 311"/>
                <a:gd name="T37" fmla="*/ 226 h 238"/>
                <a:gd name="T38" fmla="*/ 0 w 311"/>
                <a:gd name="T39" fmla="*/ 233 h 238"/>
                <a:gd name="T40" fmla="*/ 6 w 311"/>
                <a:gd name="T41" fmla="*/ 238 h 238"/>
                <a:gd name="T42" fmla="*/ 42 w 311"/>
                <a:gd name="T43" fmla="*/ 237 h 238"/>
                <a:gd name="T44" fmla="*/ 79 w 311"/>
                <a:gd name="T45" fmla="*/ 238 h 238"/>
                <a:gd name="T46" fmla="*/ 86 w 311"/>
                <a:gd name="T47" fmla="*/ 231 h 238"/>
                <a:gd name="T48" fmla="*/ 78 w 311"/>
                <a:gd name="T49" fmla="*/ 226 h 238"/>
                <a:gd name="T50" fmla="*/ 56 w 311"/>
                <a:gd name="T51" fmla="*/ 211 h 238"/>
                <a:gd name="T52" fmla="*/ 57 w 311"/>
                <a:gd name="T53" fmla="*/ 202 h 238"/>
                <a:gd name="T54" fmla="*/ 102 w 311"/>
                <a:gd name="T55" fmla="*/ 24 h 238"/>
                <a:gd name="T56" fmla="*/ 204 w 311"/>
                <a:gd name="T57" fmla="*/ 232 h 238"/>
                <a:gd name="T58" fmla="*/ 211 w 311"/>
                <a:gd name="T59" fmla="*/ 238 h 238"/>
                <a:gd name="T60" fmla="*/ 219 w 311"/>
                <a:gd name="T61" fmla="*/ 231 h 238"/>
                <a:gd name="T62" fmla="*/ 267 w 311"/>
                <a:gd name="T63" fmla="*/ 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1" h="238">
                  <a:moveTo>
                    <a:pt x="267" y="38"/>
                  </a:moveTo>
                  <a:cubicBezTo>
                    <a:pt x="271" y="25"/>
                    <a:pt x="276" y="13"/>
                    <a:pt x="304" y="13"/>
                  </a:cubicBezTo>
                  <a:cubicBezTo>
                    <a:pt x="306" y="13"/>
                    <a:pt x="311" y="12"/>
                    <a:pt x="311" y="5"/>
                  </a:cubicBezTo>
                  <a:cubicBezTo>
                    <a:pt x="311" y="3"/>
                    <a:pt x="309" y="0"/>
                    <a:pt x="306" y="0"/>
                  </a:cubicBezTo>
                  <a:cubicBezTo>
                    <a:pt x="294" y="0"/>
                    <a:pt x="282" y="1"/>
                    <a:pt x="270" y="1"/>
                  </a:cubicBezTo>
                  <a:cubicBezTo>
                    <a:pt x="261" y="1"/>
                    <a:pt x="241" y="0"/>
                    <a:pt x="233" y="0"/>
                  </a:cubicBezTo>
                  <a:cubicBezTo>
                    <a:pt x="231" y="0"/>
                    <a:pt x="226" y="0"/>
                    <a:pt x="226" y="8"/>
                  </a:cubicBezTo>
                  <a:cubicBezTo>
                    <a:pt x="226" y="12"/>
                    <a:pt x="230" y="13"/>
                    <a:pt x="233" y="13"/>
                  </a:cubicBezTo>
                  <a:cubicBezTo>
                    <a:pt x="250" y="13"/>
                    <a:pt x="256" y="18"/>
                    <a:pt x="256" y="27"/>
                  </a:cubicBezTo>
                  <a:cubicBezTo>
                    <a:pt x="256" y="30"/>
                    <a:pt x="255" y="31"/>
                    <a:pt x="254" y="35"/>
                  </a:cubicBezTo>
                  <a:lnTo>
                    <a:pt x="216" y="187"/>
                  </a:lnTo>
                  <a:lnTo>
                    <a:pt x="128" y="6"/>
                  </a:lnTo>
                  <a:cubicBezTo>
                    <a:pt x="125" y="0"/>
                    <a:pt x="124" y="0"/>
                    <a:pt x="116" y="0"/>
                  </a:cubicBezTo>
                  <a:lnTo>
                    <a:pt x="68" y="0"/>
                  </a:lnTo>
                  <a:cubicBezTo>
                    <a:pt x="62" y="0"/>
                    <a:pt x="57" y="0"/>
                    <a:pt x="57" y="8"/>
                  </a:cubicBezTo>
                  <a:cubicBezTo>
                    <a:pt x="57" y="13"/>
                    <a:pt x="61" y="13"/>
                    <a:pt x="69" y="13"/>
                  </a:cubicBezTo>
                  <a:cubicBezTo>
                    <a:pt x="76" y="13"/>
                    <a:pt x="84" y="13"/>
                    <a:pt x="91" y="14"/>
                  </a:cubicBezTo>
                  <a:lnTo>
                    <a:pt x="44" y="201"/>
                  </a:lnTo>
                  <a:cubicBezTo>
                    <a:pt x="41" y="214"/>
                    <a:pt x="35" y="225"/>
                    <a:pt x="8" y="226"/>
                  </a:cubicBezTo>
                  <a:cubicBezTo>
                    <a:pt x="5" y="226"/>
                    <a:pt x="0" y="226"/>
                    <a:pt x="0" y="233"/>
                  </a:cubicBezTo>
                  <a:cubicBezTo>
                    <a:pt x="0" y="237"/>
                    <a:pt x="3" y="238"/>
                    <a:pt x="6" y="238"/>
                  </a:cubicBezTo>
                  <a:cubicBezTo>
                    <a:pt x="17" y="238"/>
                    <a:pt x="30" y="237"/>
                    <a:pt x="42" y="237"/>
                  </a:cubicBezTo>
                  <a:cubicBezTo>
                    <a:pt x="50" y="237"/>
                    <a:pt x="71" y="238"/>
                    <a:pt x="79" y="238"/>
                  </a:cubicBezTo>
                  <a:cubicBezTo>
                    <a:pt x="82" y="238"/>
                    <a:pt x="86" y="236"/>
                    <a:pt x="86" y="231"/>
                  </a:cubicBezTo>
                  <a:cubicBezTo>
                    <a:pt x="86" y="226"/>
                    <a:pt x="82" y="226"/>
                    <a:pt x="78" y="226"/>
                  </a:cubicBezTo>
                  <a:cubicBezTo>
                    <a:pt x="56" y="225"/>
                    <a:pt x="56" y="216"/>
                    <a:pt x="56" y="211"/>
                  </a:cubicBezTo>
                  <a:cubicBezTo>
                    <a:pt x="56" y="210"/>
                    <a:pt x="56" y="208"/>
                    <a:pt x="57" y="202"/>
                  </a:cubicBezTo>
                  <a:lnTo>
                    <a:pt x="102" y="24"/>
                  </a:lnTo>
                  <a:lnTo>
                    <a:pt x="204" y="232"/>
                  </a:lnTo>
                  <a:cubicBezTo>
                    <a:pt x="207" y="238"/>
                    <a:pt x="208" y="238"/>
                    <a:pt x="211" y="238"/>
                  </a:cubicBezTo>
                  <a:cubicBezTo>
                    <a:pt x="217" y="238"/>
                    <a:pt x="217" y="237"/>
                    <a:pt x="219" y="231"/>
                  </a:cubicBezTo>
                  <a:lnTo>
                    <a:pt x="267" y="3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0" name="Freeform 72">
              <a:extLst>
                <a:ext uri="{FF2B5EF4-FFF2-40B4-BE49-F238E27FC236}">
                  <a16:creationId xmlns:a16="http://schemas.microsoft.com/office/drawing/2014/main" id="{25417191-06D3-4B78-A61B-8EE0E9670DC9}"/>
                </a:ext>
              </a:extLst>
            </p:cNvPr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4202113" y="1489076"/>
              <a:ext cx="219075" cy="261938"/>
            </a:xfrm>
            <a:custGeom>
              <a:avLst/>
              <a:gdLst>
                <a:gd name="T0" fmla="*/ 603 w 664"/>
                <a:gd name="T1" fmla="*/ 698 h 698"/>
                <a:gd name="T2" fmla="*/ 664 w 664"/>
                <a:gd name="T3" fmla="*/ 538 h 698"/>
                <a:gd name="T4" fmla="*/ 651 w 664"/>
                <a:gd name="T5" fmla="*/ 538 h 698"/>
                <a:gd name="T6" fmla="*/ 522 w 664"/>
                <a:gd name="T7" fmla="*/ 639 h 698"/>
                <a:gd name="T8" fmla="*/ 367 w 664"/>
                <a:gd name="T9" fmla="*/ 654 h 698"/>
                <a:gd name="T10" fmla="*/ 66 w 664"/>
                <a:gd name="T11" fmla="*/ 654 h 698"/>
                <a:gd name="T12" fmla="*/ 320 w 664"/>
                <a:gd name="T13" fmla="*/ 357 h 698"/>
                <a:gd name="T14" fmla="*/ 324 w 664"/>
                <a:gd name="T15" fmla="*/ 349 h 698"/>
                <a:gd name="T16" fmla="*/ 321 w 664"/>
                <a:gd name="T17" fmla="*/ 341 h 698"/>
                <a:gd name="T18" fmla="*/ 88 w 664"/>
                <a:gd name="T19" fmla="*/ 24 h 698"/>
                <a:gd name="T20" fmla="*/ 362 w 664"/>
                <a:gd name="T21" fmla="*/ 24 h 698"/>
                <a:gd name="T22" fmla="*/ 478 w 664"/>
                <a:gd name="T23" fmla="*/ 32 h 698"/>
                <a:gd name="T24" fmla="*/ 588 w 664"/>
                <a:gd name="T25" fmla="*/ 69 h 698"/>
                <a:gd name="T26" fmla="*/ 651 w 664"/>
                <a:gd name="T27" fmla="*/ 140 h 698"/>
                <a:gd name="T28" fmla="*/ 664 w 664"/>
                <a:gd name="T29" fmla="*/ 140 h 698"/>
                <a:gd name="T30" fmla="*/ 603 w 664"/>
                <a:gd name="T31" fmla="*/ 0 h 698"/>
                <a:gd name="T32" fmla="*/ 14 w 664"/>
                <a:gd name="T33" fmla="*/ 0 h 698"/>
                <a:gd name="T34" fmla="*/ 1 w 664"/>
                <a:gd name="T35" fmla="*/ 3 h 698"/>
                <a:gd name="T36" fmla="*/ 0 w 664"/>
                <a:gd name="T37" fmla="*/ 20 h 698"/>
                <a:gd name="T38" fmla="*/ 264 w 664"/>
                <a:gd name="T39" fmla="*/ 381 h 698"/>
                <a:gd name="T40" fmla="*/ 6 w 664"/>
                <a:gd name="T41" fmla="*/ 683 h 698"/>
                <a:gd name="T42" fmla="*/ 1 w 664"/>
                <a:gd name="T43" fmla="*/ 692 h 698"/>
                <a:gd name="T44" fmla="*/ 14 w 664"/>
                <a:gd name="T45" fmla="*/ 698 h 698"/>
                <a:gd name="T46" fmla="*/ 603 w 664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4" h="698">
                  <a:moveTo>
                    <a:pt x="603" y="698"/>
                  </a:moveTo>
                  <a:lnTo>
                    <a:pt x="664" y="538"/>
                  </a:lnTo>
                  <a:lnTo>
                    <a:pt x="651" y="538"/>
                  </a:lnTo>
                  <a:cubicBezTo>
                    <a:pt x="632" y="590"/>
                    <a:pt x="579" y="624"/>
                    <a:pt x="522" y="639"/>
                  </a:cubicBezTo>
                  <a:cubicBezTo>
                    <a:pt x="511" y="641"/>
                    <a:pt x="462" y="654"/>
                    <a:pt x="367" y="654"/>
                  </a:cubicBezTo>
                  <a:lnTo>
                    <a:pt x="66" y="654"/>
                  </a:lnTo>
                  <a:lnTo>
                    <a:pt x="320" y="357"/>
                  </a:lnTo>
                  <a:cubicBezTo>
                    <a:pt x="323" y="353"/>
                    <a:pt x="324" y="351"/>
                    <a:pt x="324" y="349"/>
                  </a:cubicBezTo>
                  <a:cubicBezTo>
                    <a:pt x="324" y="348"/>
                    <a:pt x="324" y="346"/>
                    <a:pt x="321" y="341"/>
                  </a:cubicBezTo>
                  <a:lnTo>
                    <a:pt x="88" y="24"/>
                  </a:lnTo>
                  <a:lnTo>
                    <a:pt x="362" y="24"/>
                  </a:lnTo>
                  <a:cubicBezTo>
                    <a:pt x="428" y="24"/>
                    <a:pt x="474" y="31"/>
                    <a:pt x="478" y="32"/>
                  </a:cubicBezTo>
                  <a:cubicBezTo>
                    <a:pt x="505" y="36"/>
                    <a:pt x="549" y="44"/>
                    <a:pt x="588" y="69"/>
                  </a:cubicBezTo>
                  <a:cubicBezTo>
                    <a:pt x="600" y="77"/>
                    <a:pt x="634" y="99"/>
                    <a:pt x="651" y="140"/>
                  </a:cubicBezTo>
                  <a:lnTo>
                    <a:pt x="664" y="140"/>
                  </a:lnTo>
                  <a:lnTo>
                    <a:pt x="603" y="0"/>
                  </a:lnTo>
                  <a:lnTo>
                    <a:pt x="14" y="0"/>
                  </a:lnTo>
                  <a:cubicBezTo>
                    <a:pt x="3" y="0"/>
                    <a:pt x="2" y="0"/>
                    <a:pt x="1" y="3"/>
                  </a:cubicBezTo>
                  <a:cubicBezTo>
                    <a:pt x="0" y="5"/>
                    <a:pt x="0" y="14"/>
                    <a:pt x="0" y="20"/>
                  </a:cubicBezTo>
                  <a:lnTo>
                    <a:pt x="264" y="381"/>
                  </a:lnTo>
                  <a:lnTo>
                    <a:pt x="6" y="683"/>
                  </a:lnTo>
                  <a:cubicBezTo>
                    <a:pt x="1" y="689"/>
                    <a:pt x="1" y="692"/>
                    <a:pt x="1" y="692"/>
                  </a:cubicBezTo>
                  <a:cubicBezTo>
                    <a:pt x="1" y="698"/>
                    <a:pt x="5" y="698"/>
                    <a:pt x="14" y="698"/>
                  </a:cubicBezTo>
                  <a:lnTo>
                    <a:pt x="603" y="69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1" name="Freeform 73">
              <a:extLst>
                <a:ext uri="{FF2B5EF4-FFF2-40B4-BE49-F238E27FC236}">
                  <a16:creationId xmlns:a16="http://schemas.microsoft.com/office/drawing/2014/main" id="{194110E0-BCF6-4965-B20E-D8BFA72CE4A0}"/>
                </a:ext>
              </a:extLst>
            </p:cNvPr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4200526" y="1801813"/>
              <a:ext cx="57150" cy="90488"/>
            </a:xfrm>
            <a:custGeom>
              <a:avLst/>
              <a:gdLst>
                <a:gd name="T0" fmla="*/ 83 w 171"/>
                <a:gd name="T1" fmla="*/ 10 h 245"/>
                <a:gd name="T2" fmla="*/ 84 w 171"/>
                <a:gd name="T3" fmla="*/ 5 h 245"/>
                <a:gd name="T4" fmla="*/ 79 w 171"/>
                <a:gd name="T5" fmla="*/ 0 h 245"/>
                <a:gd name="T6" fmla="*/ 34 w 171"/>
                <a:gd name="T7" fmla="*/ 4 h 245"/>
                <a:gd name="T8" fmla="*/ 26 w 171"/>
                <a:gd name="T9" fmla="*/ 12 h 245"/>
                <a:gd name="T10" fmla="*/ 35 w 171"/>
                <a:gd name="T11" fmla="*/ 16 h 245"/>
                <a:gd name="T12" fmla="*/ 52 w 171"/>
                <a:gd name="T13" fmla="*/ 22 h 245"/>
                <a:gd name="T14" fmla="*/ 51 w 171"/>
                <a:gd name="T15" fmla="*/ 29 h 245"/>
                <a:gd name="T16" fmla="*/ 2 w 171"/>
                <a:gd name="T17" fmla="*/ 227 h 245"/>
                <a:gd name="T18" fmla="*/ 0 w 171"/>
                <a:gd name="T19" fmla="*/ 234 h 245"/>
                <a:gd name="T20" fmla="*/ 12 w 171"/>
                <a:gd name="T21" fmla="*/ 245 h 245"/>
                <a:gd name="T22" fmla="*/ 28 w 171"/>
                <a:gd name="T23" fmla="*/ 231 h 245"/>
                <a:gd name="T24" fmla="*/ 45 w 171"/>
                <a:gd name="T25" fmla="*/ 163 h 245"/>
                <a:gd name="T26" fmla="*/ 89 w 171"/>
                <a:gd name="T27" fmla="*/ 192 h 245"/>
                <a:gd name="T28" fmla="*/ 89 w 171"/>
                <a:gd name="T29" fmla="*/ 199 h 245"/>
                <a:gd name="T30" fmla="*/ 87 w 171"/>
                <a:gd name="T31" fmla="*/ 210 h 245"/>
                <a:gd name="T32" fmla="*/ 124 w 171"/>
                <a:gd name="T33" fmla="*/ 245 h 245"/>
                <a:gd name="T34" fmla="*/ 169 w 171"/>
                <a:gd name="T35" fmla="*/ 192 h 245"/>
                <a:gd name="T36" fmla="*/ 163 w 171"/>
                <a:gd name="T37" fmla="*/ 188 h 245"/>
                <a:gd name="T38" fmla="*/ 156 w 171"/>
                <a:gd name="T39" fmla="*/ 196 h 245"/>
                <a:gd name="T40" fmla="*/ 125 w 171"/>
                <a:gd name="T41" fmla="*/ 236 h 245"/>
                <a:gd name="T42" fmla="*/ 113 w 171"/>
                <a:gd name="T43" fmla="*/ 218 h 245"/>
                <a:gd name="T44" fmla="*/ 115 w 171"/>
                <a:gd name="T45" fmla="*/ 202 h 245"/>
                <a:gd name="T46" fmla="*/ 117 w 171"/>
                <a:gd name="T47" fmla="*/ 191 h 245"/>
                <a:gd name="T48" fmla="*/ 60 w 171"/>
                <a:gd name="T49" fmla="*/ 154 h 245"/>
                <a:gd name="T50" fmla="*/ 89 w 171"/>
                <a:gd name="T51" fmla="*/ 131 h 245"/>
                <a:gd name="T52" fmla="*/ 144 w 171"/>
                <a:gd name="T53" fmla="*/ 98 h 245"/>
                <a:gd name="T54" fmla="*/ 156 w 171"/>
                <a:gd name="T55" fmla="*/ 103 h 245"/>
                <a:gd name="T56" fmla="*/ 137 w 171"/>
                <a:gd name="T57" fmla="*/ 122 h 245"/>
                <a:gd name="T58" fmla="*/ 151 w 171"/>
                <a:gd name="T59" fmla="*/ 135 h 245"/>
                <a:gd name="T60" fmla="*/ 171 w 171"/>
                <a:gd name="T61" fmla="*/ 113 h 245"/>
                <a:gd name="T62" fmla="*/ 144 w 171"/>
                <a:gd name="T63" fmla="*/ 88 h 245"/>
                <a:gd name="T64" fmla="*/ 89 w 171"/>
                <a:gd name="T65" fmla="*/ 119 h 245"/>
                <a:gd name="T66" fmla="*/ 48 w 171"/>
                <a:gd name="T67" fmla="*/ 150 h 245"/>
                <a:gd name="T68" fmla="*/ 83 w 171"/>
                <a:gd name="T69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1" h="245">
                  <a:moveTo>
                    <a:pt x="83" y="10"/>
                  </a:moveTo>
                  <a:cubicBezTo>
                    <a:pt x="83" y="10"/>
                    <a:pt x="84" y="5"/>
                    <a:pt x="84" y="5"/>
                  </a:cubicBezTo>
                  <a:cubicBezTo>
                    <a:pt x="84" y="3"/>
                    <a:pt x="83" y="0"/>
                    <a:pt x="79" y="0"/>
                  </a:cubicBezTo>
                  <a:cubicBezTo>
                    <a:pt x="72" y="0"/>
                    <a:pt x="43" y="3"/>
                    <a:pt x="34" y="4"/>
                  </a:cubicBezTo>
                  <a:cubicBezTo>
                    <a:pt x="31" y="4"/>
                    <a:pt x="26" y="4"/>
                    <a:pt x="26" y="12"/>
                  </a:cubicBezTo>
                  <a:cubicBezTo>
                    <a:pt x="26" y="16"/>
                    <a:pt x="31" y="16"/>
                    <a:pt x="35" y="16"/>
                  </a:cubicBezTo>
                  <a:cubicBezTo>
                    <a:pt x="52" y="16"/>
                    <a:pt x="52" y="19"/>
                    <a:pt x="52" y="22"/>
                  </a:cubicBezTo>
                  <a:cubicBezTo>
                    <a:pt x="52" y="24"/>
                    <a:pt x="51" y="26"/>
                    <a:pt x="51" y="29"/>
                  </a:cubicBezTo>
                  <a:lnTo>
                    <a:pt x="2" y="227"/>
                  </a:lnTo>
                  <a:cubicBezTo>
                    <a:pt x="0" y="233"/>
                    <a:pt x="0" y="234"/>
                    <a:pt x="0" y="234"/>
                  </a:cubicBezTo>
                  <a:cubicBezTo>
                    <a:pt x="0" y="240"/>
                    <a:pt x="4" y="245"/>
                    <a:pt x="12" y="245"/>
                  </a:cubicBezTo>
                  <a:cubicBezTo>
                    <a:pt x="21" y="245"/>
                    <a:pt x="26" y="238"/>
                    <a:pt x="28" y="231"/>
                  </a:cubicBezTo>
                  <a:cubicBezTo>
                    <a:pt x="28" y="229"/>
                    <a:pt x="43" y="168"/>
                    <a:pt x="45" y="163"/>
                  </a:cubicBezTo>
                  <a:cubicBezTo>
                    <a:pt x="70" y="166"/>
                    <a:pt x="89" y="174"/>
                    <a:pt x="89" y="192"/>
                  </a:cubicBezTo>
                  <a:cubicBezTo>
                    <a:pt x="89" y="194"/>
                    <a:pt x="89" y="195"/>
                    <a:pt x="89" y="199"/>
                  </a:cubicBezTo>
                  <a:cubicBezTo>
                    <a:pt x="87" y="204"/>
                    <a:pt x="87" y="206"/>
                    <a:pt x="87" y="210"/>
                  </a:cubicBezTo>
                  <a:cubicBezTo>
                    <a:pt x="87" y="234"/>
                    <a:pt x="108" y="245"/>
                    <a:pt x="124" y="245"/>
                  </a:cubicBezTo>
                  <a:cubicBezTo>
                    <a:pt x="158" y="245"/>
                    <a:pt x="169" y="192"/>
                    <a:pt x="169" y="192"/>
                  </a:cubicBezTo>
                  <a:cubicBezTo>
                    <a:pt x="169" y="188"/>
                    <a:pt x="164" y="188"/>
                    <a:pt x="163" y="188"/>
                  </a:cubicBezTo>
                  <a:cubicBezTo>
                    <a:pt x="158" y="188"/>
                    <a:pt x="158" y="189"/>
                    <a:pt x="156" y="196"/>
                  </a:cubicBezTo>
                  <a:cubicBezTo>
                    <a:pt x="152" y="211"/>
                    <a:pt x="142" y="236"/>
                    <a:pt x="125" y="236"/>
                  </a:cubicBezTo>
                  <a:cubicBezTo>
                    <a:pt x="116" y="236"/>
                    <a:pt x="113" y="227"/>
                    <a:pt x="113" y="218"/>
                  </a:cubicBezTo>
                  <a:cubicBezTo>
                    <a:pt x="113" y="212"/>
                    <a:pt x="113" y="211"/>
                    <a:pt x="115" y="202"/>
                  </a:cubicBezTo>
                  <a:cubicBezTo>
                    <a:pt x="116" y="201"/>
                    <a:pt x="117" y="195"/>
                    <a:pt x="117" y="191"/>
                  </a:cubicBezTo>
                  <a:cubicBezTo>
                    <a:pt x="117" y="160"/>
                    <a:pt x="75" y="155"/>
                    <a:pt x="60" y="154"/>
                  </a:cubicBezTo>
                  <a:cubicBezTo>
                    <a:pt x="71" y="148"/>
                    <a:pt x="83" y="136"/>
                    <a:pt x="89" y="131"/>
                  </a:cubicBezTo>
                  <a:cubicBezTo>
                    <a:pt x="107" y="114"/>
                    <a:pt x="125" y="98"/>
                    <a:pt x="144" y="98"/>
                  </a:cubicBezTo>
                  <a:cubicBezTo>
                    <a:pt x="148" y="98"/>
                    <a:pt x="153" y="99"/>
                    <a:pt x="156" y="103"/>
                  </a:cubicBezTo>
                  <a:cubicBezTo>
                    <a:pt x="141" y="105"/>
                    <a:pt x="137" y="117"/>
                    <a:pt x="137" y="122"/>
                  </a:cubicBezTo>
                  <a:cubicBezTo>
                    <a:pt x="137" y="130"/>
                    <a:pt x="143" y="135"/>
                    <a:pt x="151" y="135"/>
                  </a:cubicBezTo>
                  <a:cubicBezTo>
                    <a:pt x="161" y="135"/>
                    <a:pt x="171" y="127"/>
                    <a:pt x="171" y="113"/>
                  </a:cubicBezTo>
                  <a:cubicBezTo>
                    <a:pt x="171" y="101"/>
                    <a:pt x="163" y="88"/>
                    <a:pt x="144" y="88"/>
                  </a:cubicBezTo>
                  <a:cubicBezTo>
                    <a:pt x="125" y="88"/>
                    <a:pt x="106" y="103"/>
                    <a:pt x="89" y="119"/>
                  </a:cubicBezTo>
                  <a:cubicBezTo>
                    <a:pt x="74" y="133"/>
                    <a:pt x="63" y="144"/>
                    <a:pt x="48" y="150"/>
                  </a:cubicBezTo>
                  <a:lnTo>
                    <a:pt x="83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2" name="Freeform 74">
              <a:extLst>
                <a:ext uri="{FF2B5EF4-FFF2-40B4-BE49-F238E27FC236}">
                  <a16:creationId xmlns:a16="http://schemas.microsoft.com/office/drawing/2014/main" id="{5960DD7A-F6AF-4B4C-AF0A-84F3122FD90D}"/>
                </a:ext>
              </a:extLst>
            </p:cNvPr>
            <p:cNvSpPr>
              <a:spLocks noEditPoints="1"/>
            </p:cNvSpPr>
            <p:nvPr>
              <p:custDataLst>
                <p:tags r:id="rId74"/>
              </p:custDataLst>
            </p:nvPr>
          </p:nvSpPr>
          <p:spPr bwMode="auto">
            <a:xfrm>
              <a:off x="4271963" y="1841501"/>
              <a:ext cx="85725" cy="34925"/>
            </a:xfrm>
            <a:custGeom>
              <a:avLst/>
              <a:gdLst>
                <a:gd name="T0" fmla="*/ 244 w 257"/>
                <a:gd name="T1" fmla="*/ 17 h 94"/>
                <a:gd name="T2" fmla="*/ 257 w 257"/>
                <a:gd name="T3" fmla="*/ 8 h 94"/>
                <a:gd name="T4" fmla="*/ 244 w 257"/>
                <a:gd name="T5" fmla="*/ 0 h 94"/>
                <a:gd name="T6" fmla="*/ 13 w 257"/>
                <a:gd name="T7" fmla="*/ 0 h 94"/>
                <a:gd name="T8" fmla="*/ 0 w 257"/>
                <a:gd name="T9" fmla="*/ 8 h 94"/>
                <a:gd name="T10" fmla="*/ 14 w 257"/>
                <a:gd name="T11" fmla="*/ 17 h 94"/>
                <a:gd name="T12" fmla="*/ 244 w 257"/>
                <a:gd name="T13" fmla="*/ 17 h 94"/>
                <a:gd name="T14" fmla="*/ 244 w 257"/>
                <a:gd name="T15" fmla="*/ 94 h 94"/>
                <a:gd name="T16" fmla="*/ 257 w 257"/>
                <a:gd name="T17" fmla="*/ 85 h 94"/>
                <a:gd name="T18" fmla="*/ 244 w 257"/>
                <a:gd name="T19" fmla="*/ 76 h 94"/>
                <a:gd name="T20" fmla="*/ 14 w 257"/>
                <a:gd name="T21" fmla="*/ 76 h 94"/>
                <a:gd name="T22" fmla="*/ 0 w 257"/>
                <a:gd name="T23" fmla="*/ 85 h 94"/>
                <a:gd name="T24" fmla="*/ 13 w 257"/>
                <a:gd name="T25" fmla="*/ 94 h 94"/>
                <a:gd name="T26" fmla="*/ 244 w 257"/>
                <a:gd name="T2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94">
                  <a:moveTo>
                    <a:pt x="244" y="17"/>
                  </a:moveTo>
                  <a:cubicBezTo>
                    <a:pt x="249" y="17"/>
                    <a:pt x="257" y="17"/>
                    <a:pt x="257" y="8"/>
                  </a:cubicBezTo>
                  <a:cubicBezTo>
                    <a:pt x="257" y="0"/>
                    <a:pt x="249" y="0"/>
                    <a:pt x="244" y="0"/>
                  </a:cubicBezTo>
                  <a:lnTo>
                    <a:pt x="13" y="0"/>
                  </a:lnTo>
                  <a:cubicBezTo>
                    <a:pt x="9" y="0"/>
                    <a:pt x="0" y="0"/>
                    <a:pt x="0" y="8"/>
                  </a:cubicBezTo>
                  <a:cubicBezTo>
                    <a:pt x="0" y="17"/>
                    <a:pt x="8" y="17"/>
                    <a:pt x="14" y="17"/>
                  </a:cubicBezTo>
                  <a:lnTo>
                    <a:pt x="244" y="17"/>
                  </a:lnTo>
                  <a:close/>
                  <a:moveTo>
                    <a:pt x="244" y="94"/>
                  </a:moveTo>
                  <a:cubicBezTo>
                    <a:pt x="249" y="94"/>
                    <a:pt x="257" y="94"/>
                    <a:pt x="257" y="85"/>
                  </a:cubicBezTo>
                  <a:cubicBezTo>
                    <a:pt x="257" y="76"/>
                    <a:pt x="249" y="76"/>
                    <a:pt x="244" y="76"/>
                  </a:cubicBezTo>
                  <a:lnTo>
                    <a:pt x="14" y="76"/>
                  </a:lnTo>
                  <a:cubicBezTo>
                    <a:pt x="8" y="76"/>
                    <a:pt x="0" y="76"/>
                    <a:pt x="0" y="85"/>
                  </a:cubicBezTo>
                  <a:cubicBezTo>
                    <a:pt x="0" y="94"/>
                    <a:pt x="9" y="94"/>
                    <a:pt x="13" y="94"/>
                  </a:cubicBezTo>
                  <a:lnTo>
                    <a:pt x="244" y="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3" name="Freeform 75">
              <a:extLst>
                <a:ext uri="{FF2B5EF4-FFF2-40B4-BE49-F238E27FC236}">
                  <a16:creationId xmlns:a16="http://schemas.microsoft.com/office/drawing/2014/main" id="{F512787C-B613-4F9A-AD4A-ACEA9BDACAD1}"/>
                </a:ext>
              </a:extLst>
            </p:cNvPr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4378326" y="1804988"/>
              <a:ext cx="41275" cy="87313"/>
            </a:xfrm>
            <a:custGeom>
              <a:avLst/>
              <a:gdLst>
                <a:gd name="T0" fmla="*/ 79 w 127"/>
                <a:gd name="T1" fmla="*/ 10 h 232"/>
                <a:gd name="T2" fmla="*/ 68 w 127"/>
                <a:gd name="T3" fmla="*/ 0 h 232"/>
                <a:gd name="T4" fmla="*/ 0 w 127"/>
                <a:gd name="T5" fmla="*/ 23 h 232"/>
                <a:gd name="T6" fmla="*/ 0 w 127"/>
                <a:gd name="T7" fmla="*/ 35 h 232"/>
                <a:gd name="T8" fmla="*/ 50 w 127"/>
                <a:gd name="T9" fmla="*/ 26 h 232"/>
                <a:gd name="T10" fmla="*/ 50 w 127"/>
                <a:gd name="T11" fmla="*/ 203 h 232"/>
                <a:gd name="T12" fmla="*/ 15 w 127"/>
                <a:gd name="T13" fmla="*/ 219 h 232"/>
                <a:gd name="T14" fmla="*/ 2 w 127"/>
                <a:gd name="T15" fmla="*/ 219 h 232"/>
                <a:gd name="T16" fmla="*/ 2 w 127"/>
                <a:gd name="T17" fmla="*/ 232 h 232"/>
                <a:gd name="T18" fmla="*/ 64 w 127"/>
                <a:gd name="T19" fmla="*/ 231 h 232"/>
                <a:gd name="T20" fmla="*/ 127 w 127"/>
                <a:gd name="T21" fmla="*/ 232 h 232"/>
                <a:gd name="T22" fmla="*/ 127 w 127"/>
                <a:gd name="T23" fmla="*/ 219 h 232"/>
                <a:gd name="T24" fmla="*/ 113 w 127"/>
                <a:gd name="T25" fmla="*/ 219 h 232"/>
                <a:gd name="T26" fmla="*/ 79 w 127"/>
                <a:gd name="T27" fmla="*/ 203 h 232"/>
                <a:gd name="T28" fmla="*/ 79 w 127"/>
                <a:gd name="T29" fmla="*/ 1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232">
                  <a:moveTo>
                    <a:pt x="79" y="10"/>
                  </a:moveTo>
                  <a:cubicBezTo>
                    <a:pt x="79" y="1"/>
                    <a:pt x="78" y="0"/>
                    <a:pt x="68" y="0"/>
                  </a:cubicBezTo>
                  <a:cubicBezTo>
                    <a:pt x="46" y="22"/>
                    <a:pt x="14" y="23"/>
                    <a:pt x="0" y="23"/>
                  </a:cubicBezTo>
                  <a:lnTo>
                    <a:pt x="0" y="35"/>
                  </a:lnTo>
                  <a:cubicBezTo>
                    <a:pt x="8" y="35"/>
                    <a:pt x="31" y="35"/>
                    <a:pt x="50" y="26"/>
                  </a:cubicBezTo>
                  <a:lnTo>
                    <a:pt x="50" y="203"/>
                  </a:lnTo>
                  <a:cubicBezTo>
                    <a:pt x="50" y="215"/>
                    <a:pt x="50" y="219"/>
                    <a:pt x="15" y="219"/>
                  </a:cubicBezTo>
                  <a:lnTo>
                    <a:pt x="2" y="219"/>
                  </a:lnTo>
                  <a:lnTo>
                    <a:pt x="2" y="232"/>
                  </a:lnTo>
                  <a:cubicBezTo>
                    <a:pt x="8" y="232"/>
                    <a:pt x="51" y="231"/>
                    <a:pt x="64" y="231"/>
                  </a:cubicBezTo>
                  <a:cubicBezTo>
                    <a:pt x="75" y="231"/>
                    <a:pt x="119" y="232"/>
                    <a:pt x="127" y="232"/>
                  </a:cubicBezTo>
                  <a:lnTo>
                    <a:pt x="127" y="219"/>
                  </a:lnTo>
                  <a:lnTo>
                    <a:pt x="113" y="219"/>
                  </a:lnTo>
                  <a:cubicBezTo>
                    <a:pt x="79" y="219"/>
                    <a:pt x="79" y="215"/>
                    <a:pt x="79" y="203"/>
                  </a:cubicBezTo>
                  <a:lnTo>
                    <a:pt x="79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4" name="Freeform 76">
              <a:extLst>
                <a:ext uri="{FF2B5EF4-FFF2-40B4-BE49-F238E27FC236}">
                  <a16:creationId xmlns:a16="http://schemas.microsoft.com/office/drawing/2014/main" id="{DD8384E9-CEDD-420F-A03A-7092AE4115A7}"/>
                </a:ext>
              </a:extLst>
            </p:cNvPr>
            <p:cNvSpPr>
              <a:spLocks noEditPoints="1"/>
            </p:cNvSpPr>
            <p:nvPr>
              <p:custDataLst>
                <p:tags r:id="rId76"/>
              </p:custDataLst>
            </p:nvPr>
          </p:nvSpPr>
          <p:spPr bwMode="auto">
            <a:xfrm>
              <a:off x="4465638" y="1584326"/>
              <a:ext cx="74613" cy="84138"/>
            </a:xfrm>
            <a:custGeom>
              <a:avLst/>
              <a:gdLst>
                <a:gd name="T0" fmla="*/ 166 w 229"/>
                <a:gd name="T1" fmla="*/ 32 h 226"/>
                <a:gd name="T2" fmla="*/ 120 w 229"/>
                <a:gd name="T3" fmla="*/ 0 h 226"/>
                <a:gd name="T4" fmla="*/ 0 w 229"/>
                <a:gd name="T5" fmla="*/ 147 h 226"/>
                <a:gd name="T6" fmla="*/ 67 w 229"/>
                <a:gd name="T7" fmla="*/ 226 h 226"/>
                <a:gd name="T8" fmla="*/ 131 w 229"/>
                <a:gd name="T9" fmla="*/ 189 h 226"/>
                <a:gd name="T10" fmla="*/ 177 w 229"/>
                <a:gd name="T11" fmla="*/ 226 h 226"/>
                <a:gd name="T12" fmla="*/ 214 w 229"/>
                <a:gd name="T13" fmla="*/ 199 h 226"/>
                <a:gd name="T14" fmla="*/ 229 w 229"/>
                <a:gd name="T15" fmla="*/ 150 h 226"/>
                <a:gd name="T16" fmla="*/ 223 w 229"/>
                <a:gd name="T17" fmla="*/ 145 h 226"/>
                <a:gd name="T18" fmla="*/ 216 w 229"/>
                <a:gd name="T19" fmla="*/ 154 h 226"/>
                <a:gd name="T20" fmla="*/ 178 w 229"/>
                <a:gd name="T21" fmla="*/ 215 h 226"/>
                <a:gd name="T22" fmla="*/ 163 w 229"/>
                <a:gd name="T23" fmla="*/ 192 h 226"/>
                <a:gd name="T24" fmla="*/ 169 w 229"/>
                <a:gd name="T25" fmla="*/ 156 h 226"/>
                <a:gd name="T26" fmla="*/ 180 w 229"/>
                <a:gd name="T27" fmla="*/ 111 h 226"/>
                <a:gd name="T28" fmla="*/ 198 w 229"/>
                <a:gd name="T29" fmla="*/ 41 h 226"/>
                <a:gd name="T30" fmla="*/ 202 w 229"/>
                <a:gd name="T31" fmla="*/ 24 h 226"/>
                <a:gd name="T32" fmla="*/ 187 w 229"/>
                <a:gd name="T33" fmla="*/ 10 h 226"/>
                <a:gd name="T34" fmla="*/ 166 w 229"/>
                <a:gd name="T35" fmla="*/ 32 h 226"/>
                <a:gd name="T36" fmla="*/ 134 w 229"/>
                <a:gd name="T37" fmla="*/ 162 h 226"/>
                <a:gd name="T38" fmla="*/ 124 w 229"/>
                <a:gd name="T39" fmla="*/ 180 h 226"/>
                <a:gd name="T40" fmla="*/ 68 w 229"/>
                <a:gd name="T41" fmla="*/ 215 h 226"/>
                <a:gd name="T42" fmla="*/ 36 w 229"/>
                <a:gd name="T43" fmla="*/ 169 h 226"/>
                <a:gd name="T44" fmla="*/ 63 w 229"/>
                <a:gd name="T45" fmla="*/ 59 h 226"/>
                <a:gd name="T46" fmla="*/ 121 w 229"/>
                <a:gd name="T47" fmla="*/ 11 h 226"/>
                <a:gd name="T48" fmla="*/ 160 w 229"/>
                <a:gd name="T49" fmla="*/ 55 h 226"/>
                <a:gd name="T50" fmla="*/ 159 w 229"/>
                <a:gd name="T51" fmla="*/ 64 h 226"/>
                <a:gd name="T52" fmla="*/ 134 w 229"/>
                <a:gd name="T53" fmla="*/ 16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9" h="226">
                  <a:moveTo>
                    <a:pt x="166" y="32"/>
                  </a:moveTo>
                  <a:cubicBezTo>
                    <a:pt x="157" y="14"/>
                    <a:pt x="143" y="0"/>
                    <a:pt x="120" y="0"/>
                  </a:cubicBezTo>
                  <a:cubicBezTo>
                    <a:pt x="62" y="0"/>
                    <a:pt x="0" y="74"/>
                    <a:pt x="0" y="147"/>
                  </a:cubicBezTo>
                  <a:cubicBezTo>
                    <a:pt x="0" y="193"/>
                    <a:pt x="28" y="226"/>
                    <a:pt x="67" y="226"/>
                  </a:cubicBezTo>
                  <a:cubicBezTo>
                    <a:pt x="77" y="226"/>
                    <a:pt x="101" y="224"/>
                    <a:pt x="131" y="189"/>
                  </a:cubicBezTo>
                  <a:cubicBezTo>
                    <a:pt x="135" y="210"/>
                    <a:pt x="153" y="226"/>
                    <a:pt x="177" y="226"/>
                  </a:cubicBezTo>
                  <a:cubicBezTo>
                    <a:pt x="194" y="226"/>
                    <a:pt x="206" y="215"/>
                    <a:pt x="214" y="199"/>
                  </a:cubicBezTo>
                  <a:cubicBezTo>
                    <a:pt x="222" y="181"/>
                    <a:pt x="229" y="151"/>
                    <a:pt x="229" y="150"/>
                  </a:cubicBezTo>
                  <a:cubicBezTo>
                    <a:pt x="229" y="145"/>
                    <a:pt x="224" y="145"/>
                    <a:pt x="223" y="145"/>
                  </a:cubicBezTo>
                  <a:cubicBezTo>
                    <a:pt x="218" y="145"/>
                    <a:pt x="217" y="147"/>
                    <a:pt x="216" y="154"/>
                  </a:cubicBezTo>
                  <a:cubicBezTo>
                    <a:pt x="207" y="186"/>
                    <a:pt x="198" y="215"/>
                    <a:pt x="178" y="215"/>
                  </a:cubicBezTo>
                  <a:cubicBezTo>
                    <a:pt x="164" y="215"/>
                    <a:pt x="163" y="202"/>
                    <a:pt x="163" y="192"/>
                  </a:cubicBezTo>
                  <a:cubicBezTo>
                    <a:pt x="163" y="181"/>
                    <a:pt x="164" y="178"/>
                    <a:pt x="169" y="156"/>
                  </a:cubicBezTo>
                  <a:cubicBezTo>
                    <a:pt x="175" y="135"/>
                    <a:pt x="176" y="130"/>
                    <a:pt x="180" y="111"/>
                  </a:cubicBezTo>
                  <a:lnTo>
                    <a:pt x="198" y="41"/>
                  </a:lnTo>
                  <a:cubicBezTo>
                    <a:pt x="202" y="27"/>
                    <a:pt x="202" y="26"/>
                    <a:pt x="202" y="24"/>
                  </a:cubicBezTo>
                  <a:cubicBezTo>
                    <a:pt x="202" y="15"/>
                    <a:pt x="196" y="10"/>
                    <a:pt x="187" y="10"/>
                  </a:cubicBezTo>
                  <a:cubicBezTo>
                    <a:pt x="175" y="10"/>
                    <a:pt x="168" y="21"/>
                    <a:pt x="166" y="32"/>
                  </a:cubicBezTo>
                  <a:close/>
                  <a:moveTo>
                    <a:pt x="134" y="162"/>
                  </a:moveTo>
                  <a:cubicBezTo>
                    <a:pt x="131" y="171"/>
                    <a:pt x="131" y="172"/>
                    <a:pt x="124" y="180"/>
                  </a:cubicBezTo>
                  <a:cubicBezTo>
                    <a:pt x="102" y="207"/>
                    <a:pt x="82" y="215"/>
                    <a:pt x="68" y="215"/>
                  </a:cubicBezTo>
                  <a:cubicBezTo>
                    <a:pt x="43" y="215"/>
                    <a:pt x="36" y="188"/>
                    <a:pt x="36" y="169"/>
                  </a:cubicBezTo>
                  <a:cubicBezTo>
                    <a:pt x="36" y="144"/>
                    <a:pt x="52" y="82"/>
                    <a:pt x="63" y="59"/>
                  </a:cubicBezTo>
                  <a:cubicBezTo>
                    <a:pt x="79" y="30"/>
                    <a:pt x="101" y="11"/>
                    <a:pt x="121" y="11"/>
                  </a:cubicBezTo>
                  <a:cubicBezTo>
                    <a:pt x="153" y="11"/>
                    <a:pt x="160" y="52"/>
                    <a:pt x="160" y="55"/>
                  </a:cubicBezTo>
                  <a:cubicBezTo>
                    <a:pt x="160" y="58"/>
                    <a:pt x="159" y="61"/>
                    <a:pt x="159" y="64"/>
                  </a:cubicBezTo>
                  <a:lnTo>
                    <a:pt x="134" y="162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5" name="Freeform 77">
              <a:extLst>
                <a:ext uri="{FF2B5EF4-FFF2-40B4-BE49-F238E27FC236}">
                  <a16:creationId xmlns:a16="http://schemas.microsoft.com/office/drawing/2014/main" id="{E6F55622-4105-455C-827A-C8BAE63AA137}"/>
                </a:ext>
              </a:extLst>
            </p:cNvPr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4564063" y="1527176"/>
              <a:ext cx="23813" cy="187325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6" name="Freeform 78">
              <a:extLst>
                <a:ext uri="{FF2B5EF4-FFF2-40B4-BE49-F238E27FC236}">
                  <a16:creationId xmlns:a16="http://schemas.microsoft.com/office/drawing/2014/main" id="{7D6250F7-1895-4900-95CA-E58FB378EB0B}"/>
                </a:ext>
              </a:extLst>
            </p:cNvPr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4600576" y="1536701"/>
              <a:ext cx="73025" cy="131763"/>
            </a:xfrm>
            <a:custGeom>
              <a:avLst/>
              <a:gdLst>
                <a:gd name="T0" fmla="*/ 115 w 225"/>
                <a:gd name="T1" fmla="*/ 5 h 351"/>
                <a:gd name="T2" fmla="*/ 109 w 225"/>
                <a:gd name="T3" fmla="*/ 0 h 351"/>
                <a:gd name="T4" fmla="*/ 48 w 225"/>
                <a:gd name="T5" fmla="*/ 5 h 351"/>
                <a:gd name="T6" fmla="*/ 38 w 225"/>
                <a:gd name="T7" fmla="*/ 15 h 351"/>
                <a:gd name="T8" fmla="*/ 50 w 225"/>
                <a:gd name="T9" fmla="*/ 21 h 351"/>
                <a:gd name="T10" fmla="*/ 75 w 225"/>
                <a:gd name="T11" fmla="*/ 29 h 351"/>
                <a:gd name="T12" fmla="*/ 74 w 225"/>
                <a:gd name="T13" fmla="*/ 39 h 351"/>
                <a:gd name="T14" fmla="*/ 2 w 225"/>
                <a:gd name="T15" fmla="*/ 326 h 351"/>
                <a:gd name="T16" fmla="*/ 0 w 225"/>
                <a:gd name="T17" fmla="*/ 337 h 351"/>
                <a:gd name="T18" fmla="*/ 14 w 225"/>
                <a:gd name="T19" fmla="*/ 351 h 351"/>
                <a:gd name="T20" fmla="*/ 31 w 225"/>
                <a:gd name="T21" fmla="*/ 341 h 351"/>
                <a:gd name="T22" fmla="*/ 59 w 225"/>
                <a:gd name="T23" fmla="*/ 232 h 351"/>
                <a:gd name="T24" fmla="*/ 117 w 225"/>
                <a:gd name="T25" fmla="*/ 274 h 351"/>
                <a:gd name="T26" fmla="*/ 115 w 225"/>
                <a:gd name="T27" fmla="*/ 285 h 351"/>
                <a:gd name="T28" fmla="*/ 113 w 225"/>
                <a:gd name="T29" fmla="*/ 302 h 351"/>
                <a:gd name="T30" fmla="*/ 159 w 225"/>
                <a:gd name="T31" fmla="*/ 351 h 351"/>
                <a:gd name="T32" fmla="*/ 198 w 225"/>
                <a:gd name="T33" fmla="*/ 325 h 351"/>
                <a:gd name="T34" fmla="*/ 216 w 225"/>
                <a:gd name="T35" fmla="*/ 275 h 351"/>
                <a:gd name="T36" fmla="*/ 210 w 225"/>
                <a:gd name="T37" fmla="*/ 270 h 351"/>
                <a:gd name="T38" fmla="*/ 203 w 225"/>
                <a:gd name="T39" fmla="*/ 279 h 351"/>
                <a:gd name="T40" fmla="*/ 160 w 225"/>
                <a:gd name="T41" fmla="*/ 340 h 351"/>
                <a:gd name="T42" fmla="*/ 144 w 225"/>
                <a:gd name="T43" fmla="*/ 317 h 351"/>
                <a:gd name="T44" fmla="*/ 148 w 225"/>
                <a:gd name="T45" fmla="*/ 289 h 351"/>
                <a:gd name="T46" fmla="*/ 150 w 225"/>
                <a:gd name="T47" fmla="*/ 274 h 351"/>
                <a:gd name="T48" fmla="*/ 76 w 225"/>
                <a:gd name="T49" fmla="*/ 221 h 351"/>
                <a:gd name="T50" fmla="*/ 119 w 225"/>
                <a:gd name="T51" fmla="*/ 184 h 351"/>
                <a:gd name="T52" fmla="*/ 191 w 225"/>
                <a:gd name="T53" fmla="*/ 136 h 351"/>
                <a:gd name="T54" fmla="*/ 195 w 225"/>
                <a:gd name="T55" fmla="*/ 137 h 351"/>
                <a:gd name="T56" fmla="*/ 205 w 225"/>
                <a:gd name="T57" fmla="*/ 141 h 351"/>
                <a:gd name="T58" fmla="*/ 207 w 225"/>
                <a:gd name="T59" fmla="*/ 143 h 351"/>
                <a:gd name="T60" fmla="*/ 179 w 225"/>
                <a:gd name="T61" fmla="*/ 170 h 351"/>
                <a:gd name="T62" fmla="*/ 198 w 225"/>
                <a:gd name="T63" fmla="*/ 187 h 351"/>
                <a:gd name="T64" fmla="*/ 225 w 225"/>
                <a:gd name="T65" fmla="*/ 157 h 351"/>
                <a:gd name="T66" fmla="*/ 192 w 225"/>
                <a:gd name="T67" fmla="*/ 125 h 351"/>
                <a:gd name="T68" fmla="*/ 119 w 225"/>
                <a:gd name="T69" fmla="*/ 169 h 351"/>
                <a:gd name="T70" fmla="*/ 63 w 225"/>
                <a:gd name="T71" fmla="*/ 216 h 351"/>
                <a:gd name="T72" fmla="*/ 115 w 225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5" h="351">
                  <a:moveTo>
                    <a:pt x="115" y="5"/>
                  </a:moveTo>
                  <a:cubicBezTo>
                    <a:pt x="115" y="5"/>
                    <a:pt x="115" y="0"/>
                    <a:pt x="109" y="0"/>
                  </a:cubicBezTo>
                  <a:cubicBezTo>
                    <a:pt x="97" y="0"/>
                    <a:pt x="61" y="4"/>
                    <a:pt x="48" y="5"/>
                  </a:cubicBezTo>
                  <a:cubicBezTo>
                    <a:pt x="44" y="5"/>
                    <a:pt x="38" y="6"/>
                    <a:pt x="38" y="15"/>
                  </a:cubicBezTo>
                  <a:cubicBezTo>
                    <a:pt x="38" y="21"/>
                    <a:pt x="43" y="21"/>
                    <a:pt x="50" y="21"/>
                  </a:cubicBezTo>
                  <a:cubicBezTo>
                    <a:pt x="74" y="21"/>
                    <a:pt x="75" y="24"/>
                    <a:pt x="75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4" y="351"/>
                  </a:cubicBezTo>
                  <a:cubicBezTo>
                    <a:pt x="20" y="351"/>
                    <a:pt x="28" y="347"/>
                    <a:pt x="31" y="341"/>
                  </a:cubicBezTo>
                  <a:cubicBezTo>
                    <a:pt x="33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5" y="285"/>
                  </a:cubicBezTo>
                  <a:cubicBezTo>
                    <a:pt x="114" y="291"/>
                    <a:pt x="113" y="297"/>
                    <a:pt x="113" y="302"/>
                  </a:cubicBezTo>
                  <a:cubicBezTo>
                    <a:pt x="113" y="331"/>
                    <a:pt x="133" y="351"/>
                    <a:pt x="159" y="351"/>
                  </a:cubicBezTo>
                  <a:cubicBezTo>
                    <a:pt x="174" y="351"/>
                    <a:pt x="188" y="343"/>
                    <a:pt x="198" y="325"/>
                  </a:cubicBezTo>
                  <a:cubicBezTo>
                    <a:pt x="211" y="303"/>
                    <a:pt x="216" y="276"/>
                    <a:pt x="216" y="275"/>
                  </a:cubicBezTo>
                  <a:cubicBezTo>
                    <a:pt x="216" y="270"/>
                    <a:pt x="212" y="270"/>
                    <a:pt x="210" y="270"/>
                  </a:cubicBezTo>
                  <a:cubicBezTo>
                    <a:pt x="205" y="270"/>
                    <a:pt x="205" y="272"/>
                    <a:pt x="203" y="279"/>
                  </a:cubicBezTo>
                  <a:cubicBezTo>
                    <a:pt x="194" y="315"/>
                    <a:pt x="182" y="340"/>
                    <a:pt x="160" y="340"/>
                  </a:cubicBezTo>
                  <a:cubicBezTo>
                    <a:pt x="151" y="340"/>
                    <a:pt x="144" y="335"/>
                    <a:pt x="144" y="317"/>
                  </a:cubicBezTo>
                  <a:cubicBezTo>
                    <a:pt x="144" y="308"/>
                    <a:pt x="146" y="297"/>
                    <a:pt x="148" y="289"/>
                  </a:cubicBezTo>
                  <a:cubicBezTo>
                    <a:pt x="150" y="281"/>
                    <a:pt x="150" y="279"/>
                    <a:pt x="150" y="274"/>
                  </a:cubicBezTo>
                  <a:cubicBezTo>
                    <a:pt x="150" y="241"/>
                    <a:pt x="119" y="227"/>
                    <a:pt x="76" y="221"/>
                  </a:cubicBezTo>
                  <a:cubicBezTo>
                    <a:pt x="92" y="212"/>
                    <a:pt x="108" y="196"/>
                    <a:pt x="119" y="184"/>
                  </a:cubicBezTo>
                  <a:cubicBezTo>
                    <a:pt x="143" y="158"/>
                    <a:pt x="166" y="136"/>
                    <a:pt x="191" y="136"/>
                  </a:cubicBezTo>
                  <a:cubicBezTo>
                    <a:pt x="194" y="136"/>
                    <a:pt x="194" y="136"/>
                    <a:pt x="195" y="137"/>
                  </a:cubicBezTo>
                  <a:cubicBezTo>
                    <a:pt x="201" y="138"/>
                    <a:pt x="201" y="138"/>
                    <a:pt x="205" y="141"/>
                  </a:cubicBezTo>
                  <a:cubicBezTo>
                    <a:pt x="206" y="141"/>
                    <a:pt x="206" y="142"/>
                    <a:pt x="207" y="143"/>
                  </a:cubicBezTo>
                  <a:cubicBezTo>
                    <a:pt x="184" y="144"/>
                    <a:pt x="179" y="164"/>
                    <a:pt x="179" y="170"/>
                  </a:cubicBezTo>
                  <a:cubicBezTo>
                    <a:pt x="179" y="178"/>
                    <a:pt x="185" y="187"/>
                    <a:pt x="198" y="187"/>
                  </a:cubicBezTo>
                  <a:cubicBezTo>
                    <a:pt x="211" y="187"/>
                    <a:pt x="225" y="176"/>
                    <a:pt x="225" y="157"/>
                  </a:cubicBezTo>
                  <a:cubicBezTo>
                    <a:pt x="225" y="142"/>
                    <a:pt x="214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2" y="208"/>
                    <a:pt x="63" y="216"/>
                  </a:cubicBezTo>
                  <a:lnTo>
                    <a:pt x="115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7" name="Freeform 79">
              <a:extLst>
                <a:ext uri="{FF2B5EF4-FFF2-40B4-BE49-F238E27FC236}">
                  <a16:creationId xmlns:a16="http://schemas.microsoft.com/office/drawing/2014/main" id="{5D881C73-0AE3-4448-AA99-7D803941594A}"/>
                </a:ext>
              </a:extLst>
            </p:cNvPr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4684713" y="1527176"/>
              <a:ext cx="22225" cy="187325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9 w 68"/>
                <a:gd name="T7" fmla="*/ 20 h 499"/>
                <a:gd name="T8" fmla="*/ 49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8" name="Freeform 80">
              <a:extLst>
                <a:ext uri="{FF2B5EF4-FFF2-40B4-BE49-F238E27FC236}">
                  <a16:creationId xmlns:a16="http://schemas.microsoft.com/office/drawing/2014/main" id="{FA0862AE-9530-41E4-9C9B-EB97BF0A1041}"/>
                </a:ext>
              </a:extLst>
            </p:cNvPr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4732338" y="1584326"/>
              <a:ext cx="76200" cy="120650"/>
            </a:xfrm>
            <a:custGeom>
              <a:avLst/>
              <a:gdLst>
                <a:gd name="T0" fmla="*/ 228 w 230"/>
                <a:gd name="T1" fmla="*/ 31 h 323"/>
                <a:gd name="T2" fmla="*/ 230 w 230"/>
                <a:gd name="T3" fmla="*/ 19 h 323"/>
                <a:gd name="T4" fmla="*/ 215 w 230"/>
                <a:gd name="T5" fmla="*/ 6 h 323"/>
                <a:gd name="T6" fmla="*/ 198 w 230"/>
                <a:gd name="T7" fmla="*/ 16 h 323"/>
                <a:gd name="T8" fmla="*/ 191 w 230"/>
                <a:gd name="T9" fmla="*/ 43 h 323"/>
                <a:gd name="T10" fmla="*/ 181 w 230"/>
                <a:gd name="T11" fmla="*/ 83 h 323"/>
                <a:gd name="T12" fmla="*/ 159 w 230"/>
                <a:gd name="T13" fmla="*/ 173 h 323"/>
                <a:gd name="T14" fmla="*/ 102 w 230"/>
                <a:gd name="T15" fmla="*/ 215 h 323"/>
                <a:gd name="T16" fmla="*/ 71 w 230"/>
                <a:gd name="T17" fmla="*/ 175 h 323"/>
                <a:gd name="T18" fmla="*/ 97 w 230"/>
                <a:gd name="T19" fmla="*/ 77 h 323"/>
                <a:gd name="T20" fmla="*/ 107 w 230"/>
                <a:gd name="T21" fmla="*/ 41 h 323"/>
                <a:gd name="T22" fmla="*/ 66 w 230"/>
                <a:gd name="T23" fmla="*/ 0 h 323"/>
                <a:gd name="T24" fmla="*/ 0 w 230"/>
                <a:gd name="T25" fmla="*/ 77 h 323"/>
                <a:gd name="T26" fmla="*/ 6 w 230"/>
                <a:gd name="T27" fmla="*/ 82 h 323"/>
                <a:gd name="T28" fmla="*/ 14 w 230"/>
                <a:gd name="T29" fmla="*/ 73 h 323"/>
                <a:gd name="T30" fmla="*/ 64 w 230"/>
                <a:gd name="T31" fmla="*/ 11 h 323"/>
                <a:gd name="T32" fmla="*/ 77 w 230"/>
                <a:gd name="T33" fmla="*/ 27 h 323"/>
                <a:gd name="T34" fmla="*/ 68 w 230"/>
                <a:gd name="T35" fmla="*/ 62 h 323"/>
                <a:gd name="T36" fmla="*/ 39 w 230"/>
                <a:gd name="T37" fmla="*/ 167 h 323"/>
                <a:gd name="T38" fmla="*/ 100 w 230"/>
                <a:gd name="T39" fmla="*/ 226 h 323"/>
                <a:gd name="T40" fmla="*/ 151 w 230"/>
                <a:gd name="T41" fmla="*/ 204 h 323"/>
                <a:gd name="T42" fmla="*/ 118 w 230"/>
                <a:gd name="T43" fmla="*/ 281 h 323"/>
                <a:gd name="T44" fmla="*/ 63 w 230"/>
                <a:gd name="T45" fmla="*/ 312 h 323"/>
                <a:gd name="T46" fmla="*/ 25 w 230"/>
                <a:gd name="T47" fmla="*/ 291 h 323"/>
                <a:gd name="T48" fmla="*/ 47 w 230"/>
                <a:gd name="T49" fmla="*/ 285 h 323"/>
                <a:gd name="T50" fmla="*/ 57 w 230"/>
                <a:gd name="T51" fmla="*/ 265 h 323"/>
                <a:gd name="T52" fmla="*/ 38 w 230"/>
                <a:gd name="T53" fmla="*/ 247 h 323"/>
                <a:gd name="T54" fmla="*/ 10 w 230"/>
                <a:gd name="T55" fmla="*/ 280 h 323"/>
                <a:gd name="T56" fmla="*/ 63 w 230"/>
                <a:gd name="T57" fmla="*/ 323 h 323"/>
                <a:gd name="T58" fmla="*/ 180 w 230"/>
                <a:gd name="T59" fmla="*/ 221 h 323"/>
                <a:gd name="T60" fmla="*/ 228 w 230"/>
                <a:gd name="T61" fmla="*/ 3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323">
                  <a:moveTo>
                    <a:pt x="228" y="31"/>
                  </a:moveTo>
                  <a:cubicBezTo>
                    <a:pt x="230" y="24"/>
                    <a:pt x="230" y="23"/>
                    <a:pt x="230" y="19"/>
                  </a:cubicBezTo>
                  <a:cubicBezTo>
                    <a:pt x="230" y="10"/>
                    <a:pt x="223" y="6"/>
                    <a:pt x="215" y="6"/>
                  </a:cubicBezTo>
                  <a:cubicBezTo>
                    <a:pt x="210" y="6"/>
                    <a:pt x="202" y="9"/>
                    <a:pt x="198" y="16"/>
                  </a:cubicBezTo>
                  <a:cubicBezTo>
                    <a:pt x="197" y="19"/>
                    <a:pt x="193" y="34"/>
                    <a:pt x="191" y="43"/>
                  </a:cubicBezTo>
                  <a:cubicBezTo>
                    <a:pt x="187" y="56"/>
                    <a:pt x="184" y="70"/>
                    <a:pt x="181" y="83"/>
                  </a:cubicBezTo>
                  <a:lnTo>
                    <a:pt x="159" y="173"/>
                  </a:lnTo>
                  <a:cubicBezTo>
                    <a:pt x="157" y="180"/>
                    <a:pt x="135" y="215"/>
                    <a:pt x="102" y="215"/>
                  </a:cubicBezTo>
                  <a:cubicBezTo>
                    <a:pt x="77" y="215"/>
                    <a:pt x="71" y="193"/>
                    <a:pt x="71" y="175"/>
                  </a:cubicBezTo>
                  <a:cubicBezTo>
                    <a:pt x="71" y="152"/>
                    <a:pt x="80" y="121"/>
                    <a:pt x="97" y="77"/>
                  </a:cubicBezTo>
                  <a:cubicBezTo>
                    <a:pt x="105" y="57"/>
                    <a:pt x="107" y="51"/>
                    <a:pt x="107" y="41"/>
                  </a:cubicBezTo>
                  <a:cubicBezTo>
                    <a:pt x="107" y="19"/>
                    <a:pt x="91" y="0"/>
                    <a:pt x="66" y="0"/>
                  </a:cubicBezTo>
                  <a:cubicBezTo>
                    <a:pt x="18" y="0"/>
                    <a:pt x="0" y="73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1"/>
                    <a:pt x="14" y="73"/>
                  </a:cubicBezTo>
                  <a:cubicBezTo>
                    <a:pt x="27" y="26"/>
                    <a:pt x="47" y="11"/>
                    <a:pt x="64" y="11"/>
                  </a:cubicBezTo>
                  <a:cubicBezTo>
                    <a:pt x="68" y="11"/>
                    <a:pt x="77" y="11"/>
                    <a:pt x="77" y="27"/>
                  </a:cubicBezTo>
                  <a:cubicBezTo>
                    <a:pt x="77" y="40"/>
                    <a:pt x="72" y="53"/>
                    <a:pt x="68" y="62"/>
                  </a:cubicBezTo>
                  <a:cubicBezTo>
                    <a:pt x="48" y="115"/>
                    <a:pt x="39" y="144"/>
                    <a:pt x="39" y="167"/>
                  </a:cubicBezTo>
                  <a:cubicBezTo>
                    <a:pt x="39" y="211"/>
                    <a:pt x="71" y="226"/>
                    <a:pt x="100" y="226"/>
                  </a:cubicBezTo>
                  <a:cubicBezTo>
                    <a:pt x="120" y="226"/>
                    <a:pt x="137" y="218"/>
                    <a:pt x="151" y="204"/>
                  </a:cubicBezTo>
                  <a:cubicBezTo>
                    <a:pt x="144" y="230"/>
                    <a:pt x="138" y="254"/>
                    <a:pt x="118" y="281"/>
                  </a:cubicBezTo>
                  <a:cubicBezTo>
                    <a:pt x="105" y="298"/>
                    <a:pt x="86" y="312"/>
                    <a:pt x="63" y="312"/>
                  </a:cubicBezTo>
                  <a:cubicBezTo>
                    <a:pt x="56" y="312"/>
                    <a:pt x="34" y="311"/>
                    <a:pt x="25" y="291"/>
                  </a:cubicBezTo>
                  <a:cubicBezTo>
                    <a:pt x="33" y="291"/>
                    <a:pt x="40" y="291"/>
                    <a:pt x="47" y="285"/>
                  </a:cubicBezTo>
                  <a:cubicBezTo>
                    <a:pt x="52" y="281"/>
                    <a:pt x="57" y="274"/>
                    <a:pt x="57" y="265"/>
                  </a:cubicBezTo>
                  <a:cubicBezTo>
                    <a:pt x="57" y="249"/>
                    <a:pt x="43" y="247"/>
                    <a:pt x="38" y="247"/>
                  </a:cubicBezTo>
                  <a:cubicBezTo>
                    <a:pt x="27" y="247"/>
                    <a:pt x="10" y="255"/>
                    <a:pt x="10" y="280"/>
                  </a:cubicBezTo>
                  <a:cubicBezTo>
                    <a:pt x="10" y="305"/>
                    <a:pt x="32" y="323"/>
                    <a:pt x="63" y="323"/>
                  </a:cubicBezTo>
                  <a:cubicBezTo>
                    <a:pt x="115" y="323"/>
                    <a:pt x="166" y="278"/>
                    <a:pt x="180" y="221"/>
                  </a:cubicBezTo>
                  <a:lnTo>
                    <a:pt x="228" y="3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89" name="Freeform 81">
              <a:extLst>
                <a:ext uri="{FF2B5EF4-FFF2-40B4-BE49-F238E27FC236}">
                  <a16:creationId xmlns:a16="http://schemas.microsoft.com/office/drawing/2014/main" id="{0ADB754E-72E0-4811-9CA7-F613BC394749}"/>
                </a:ext>
              </a:extLst>
            </p:cNvPr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4832351" y="1527176"/>
              <a:ext cx="23813" cy="187325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90" name="Freeform 82">
              <a:extLst>
                <a:ext uri="{FF2B5EF4-FFF2-40B4-BE49-F238E27FC236}">
                  <a16:creationId xmlns:a16="http://schemas.microsoft.com/office/drawing/2014/main" id="{1F179796-FEF7-4E6D-8C3A-F3CF1DF126CF}"/>
                </a:ext>
              </a:extLst>
            </p:cNvPr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4864101" y="1584326"/>
              <a:ext cx="88900" cy="84138"/>
            </a:xfrm>
            <a:custGeom>
              <a:avLst/>
              <a:gdLst>
                <a:gd name="T0" fmla="*/ 29 w 270"/>
                <a:gd name="T1" fmla="*/ 191 h 226"/>
                <a:gd name="T2" fmla="*/ 24 w 270"/>
                <a:gd name="T3" fmla="*/ 213 h 226"/>
                <a:gd name="T4" fmla="*/ 39 w 270"/>
                <a:gd name="T5" fmla="*/ 226 h 226"/>
                <a:gd name="T6" fmla="*/ 57 w 270"/>
                <a:gd name="T7" fmla="*/ 212 h 226"/>
                <a:gd name="T8" fmla="*/ 67 w 270"/>
                <a:gd name="T9" fmla="*/ 176 h 226"/>
                <a:gd name="T10" fmla="*/ 78 w 270"/>
                <a:gd name="T11" fmla="*/ 131 h 226"/>
                <a:gd name="T12" fmla="*/ 86 w 270"/>
                <a:gd name="T13" fmla="*/ 97 h 226"/>
                <a:gd name="T14" fmla="*/ 93 w 270"/>
                <a:gd name="T15" fmla="*/ 72 h 226"/>
                <a:gd name="T16" fmla="*/ 174 w 270"/>
                <a:gd name="T17" fmla="*/ 11 h 226"/>
                <a:gd name="T18" fmla="*/ 201 w 270"/>
                <a:gd name="T19" fmla="*/ 46 h 226"/>
                <a:gd name="T20" fmla="*/ 169 w 270"/>
                <a:gd name="T21" fmla="*/ 163 h 226"/>
                <a:gd name="T22" fmla="*/ 164 w 270"/>
                <a:gd name="T23" fmla="*/ 185 h 226"/>
                <a:gd name="T24" fmla="*/ 204 w 270"/>
                <a:gd name="T25" fmla="*/ 226 h 226"/>
                <a:gd name="T26" fmla="*/ 270 w 270"/>
                <a:gd name="T27" fmla="*/ 150 h 226"/>
                <a:gd name="T28" fmla="*/ 264 w 270"/>
                <a:gd name="T29" fmla="*/ 145 h 226"/>
                <a:gd name="T30" fmla="*/ 256 w 270"/>
                <a:gd name="T31" fmla="*/ 154 h 226"/>
                <a:gd name="T32" fmla="*/ 205 w 270"/>
                <a:gd name="T33" fmla="*/ 215 h 226"/>
                <a:gd name="T34" fmla="*/ 193 w 270"/>
                <a:gd name="T35" fmla="*/ 199 h 226"/>
                <a:gd name="T36" fmla="*/ 202 w 270"/>
                <a:gd name="T37" fmla="*/ 164 h 226"/>
                <a:gd name="T38" fmla="*/ 233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2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4 w 270"/>
                <a:gd name="T53" fmla="*/ 71 h 226"/>
                <a:gd name="T54" fmla="*/ 50 w 270"/>
                <a:gd name="T55" fmla="*/ 11 h 226"/>
                <a:gd name="T56" fmla="*/ 66 w 270"/>
                <a:gd name="T57" fmla="*/ 34 h 226"/>
                <a:gd name="T58" fmla="*/ 58 w 270"/>
                <a:gd name="T59" fmla="*/ 76 h 226"/>
                <a:gd name="T60" fmla="*/ 29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29" y="191"/>
                  </a:moveTo>
                  <a:cubicBezTo>
                    <a:pt x="27" y="199"/>
                    <a:pt x="24" y="210"/>
                    <a:pt x="24" y="213"/>
                  </a:cubicBezTo>
                  <a:cubicBezTo>
                    <a:pt x="24" y="222"/>
                    <a:pt x="31" y="226"/>
                    <a:pt x="39" y="226"/>
                  </a:cubicBezTo>
                  <a:cubicBezTo>
                    <a:pt x="45" y="226"/>
                    <a:pt x="54" y="222"/>
                    <a:pt x="57" y="212"/>
                  </a:cubicBezTo>
                  <a:cubicBezTo>
                    <a:pt x="58" y="211"/>
                    <a:pt x="64" y="188"/>
                    <a:pt x="67" y="176"/>
                  </a:cubicBezTo>
                  <a:lnTo>
                    <a:pt x="78" y="131"/>
                  </a:lnTo>
                  <a:cubicBezTo>
                    <a:pt x="81" y="120"/>
                    <a:pt x="84" y="109"/>
                    <a:pt x="86" y="97"/>
                  </a:cubicBezTo>
                  <a:cubicBezTo>
                    <a:pt x="88" y="89"/>
                    <a:pt x="92" y="74"/>
                    <a:pt x="93" y="72"/>
                  </a:cubicBezTo>
                  <a:cubicBezTo>
                    <a:pt x="100" y="57"/>
                    <a:pt x="127" y="11"/>
                    <a:pt x="174" y="11"/>
                  </a:cubicBezTo>
                  <a:cubicBezTo>
                    <a:pt x="196" y="11"/>
                    <a:pt x="201" y="30"/>
                    <a:pt x="201" y="46"/>
                  </a:cubicBezTo>
                  <a:cubicBezTo>
                    <a:pt x="201" y="77"/>
                    <a:pt x="177" y="141"/>
                    <a:pt x="169" y="163"/>
                  </a:cubicBezTo>
                  <a:cubicBezTo>
                    <a:pt x="164" y="174"/>
                    <a:pt x="164" y="180"/>
                    <a:pt x="164" y="185"/>
                  </a:cubicBezTo>
                  <a:cubicBezTo>
                    <a:pt x="164" y="209"/>
                    <a:pt x="181" y="226"/>
                    <a:pt x="204" y="226"/>
                  </a:cubicBezTo>
                  <a:cubicBezTo>
                    <a:pt x="251" y="226"/>
                    <a:pt x="270" y="154"/>
                    <a:pt x="270" y="150"/>
                  </a:cubicBezTo>
                  <a:cubicBezTo>
                    <a:pt x="270" y="145"/>
                    <a:pt x="265" y="145"/>
                    <a:pt x="264" y="145"/>
                  </a:cubicBezTo>
                  <a:cubicBezTo>
                    <a:pt x="259" y="145"/>
                    <a:pt x="259" y="146"/>
                    <a:pt x="256" y="154"/>
                  </a:cubicBezTo>
                  <a:cubicBezTo>
                    <a:pt x="246" y="187"/>
                    <a:pt x="230" y="215"/>
                    <a:pt x="205" y="215"/>
                  </a:cubicBezTo>
                  <a:cubicBezTo>
                    <a:pt x="197" y="215"/>
                    <a:pt x="193" y="210"/>
                    <a:pt x="193" y="199"/>
                  </a:cubicBezTo>
                  <a:cubicBezTo>
                    <a:pt x="193" y="186"/>
                    <a:pt x="198" y="175"/>
                    <a:pt x="202" y="164"/>
                  </a:cubicBezTo>
                  <a:cubicBezTo>
                    <a:pt x="212" y="137"/>
                    <a:pt x="233" y="82"/>
                    <a:pt x="233" y="54"/>
                  </a:cubicBezTo>
                  <a:cubicBezTo>
                    <a:pt x="233" y="20"/>
                    <a:pt x="211" y="0"/>
                    <a:pt x="176" y="0"/>
                  </a:cubicBezTo>
                  <a:cubicBezTo>
                    <a:pt x="131" y="0"/>
                    <a:pt x="106" y="32"/>
                    <a:pt x="98" y="44"/>
                  </a:cubicBezTo>
                  <a:cubicBezTo>
                    <a:pt x="95" y="16"/>
                    <a:pt x="75" y="0"/>
                    <a:pt x="52" y="0"/>
                  </a:cubicBezTo>
                  <a:cubicBezTo>
                    <a:pt x="29" y="0"/>
                    <a:pt x="19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2"/>
                    <a:pt x="14" y="71"/>
                  </a:cubicBezTo>
                  <a:cubicBezTo>
                    <a:pt x="22" y="35"/>
                    <a:pt x="32" y="11"/>
                    <a:pt x="50" y="11"/>
                  </a:cubicBezTo>
                  <a:cubicBezTo>
                    <a:pt x="60" y="11"/>
                    <a:pt x="66" y="18"/>
                    <a:pt x="66" y="34"/>
                  </a:cubicBezTo>
                  <a:cubicBezTo>
                    <a:pt x="66" y="45"/>
                    <a:pt x="64" y="50"/>
                    <a:pt x="58" y="76"/>
                  </a:cubicBezTo>
                  <a:lnTo>
                    <a:pt x="29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91" name="Freeform 83">
              <a:extLst>
                <a:ext uri="{FF2B5EF4-FFF2-40B4-BE49-F238E27FC236}">
                  <a16:creationId xmlns:a16="http://schemas.microsoft.com/office/drawing/2014/main" id="{BF91E438-3E96-4AF6-8BEB-391550C7029B}"/>
                </a:ext>
              </a:extLst>
            </p:cNvPr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5008563" y="1616076"/>
              <a:ext cx="100013" cy="7938"/>
            </a:xfrm>
            <a:custGeom>
              <a:avLst/>
              <a:gdLst>
                <a:gd name="T0" fmla="*/ 287 w 305"/>
                <a:gd name="T1" fmla="*/ 20 h 20"/>
                <a:gd name="T2" fmla="*/ 305 w 305"/>
                <a:gd name="T3" fmla="*/ 10 h 20"/>
                <a:gd name="T4" fmla="*/ 287 w 305"/>
                <a:gd name="T5" fmla="*/ 0 h 20"/>
                <a:gd name="T6" fmla="*/ 17 w 305"/>
                <a:gd name="T7" fmla="*/ 0 h 20"/>
                <a:gd name="T8" fmla="*/ 0 w 305"/>
                <a:gd name="T9" fmla="*/ 10 h 20"/>
                <a:gd name="T10" fmla="*/ 17 w 305"/>
                <a:gd name="T11" fmla="*/ 20 h 20"/>
                <a:gd name="T12" fmla="*/ 287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7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7" y="0"/>
                  </a:cubicBezTo>
                  <a:lnTo>
                    <a:pt x="17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92" name="Freeform 84">
              <a:extLst>
                <a:ext uri="{FF2B5EF4-FFF2-40B4-BE49-F238E27FC236}">
                  <a16:creationId xmlns:a16="http://schemas.microsoft.com/office/drawing/2014/main" id="{3A9D5B4E-7EC1-4A08-B3AD-7D674FE170C1}"/>
                </a:ext>
              </a:extLst>
            </p:cNvPr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5167313" y="1536701"/>
              <a:ext cx="74613" cy="131763"/>
            </a:xfrm>
            <a:custGeom>
              <a:avLst/>
              <a:gdLst>
                <a:gd name="T0" fmla="*/ 116 w 226"/>
                <a:gd name="T1" fmla="*/ 5 h 351"/>
                <a:gd name="T2" fmla="*/ 110 w 226"/>
                <a:gd name="T3" fmla="*/ 0 h 351"/>
                <a:gd name="T4" fmla="*/ 49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5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5 w 226"/>
                <a:gd name="T19" fmla="*/ 351 h 351"/>
                <a:gd name="T20" fmla="*/ 32 w 226"/>
                <a:gd name="T21" fmla="*/ 341 h 351"/>
                <a:gd name="T22" fmla="*/ 60 w 226"/>
                <a:gd name="T23" fmla="*/ 232 h 351"/>
                <a:gd name="T24" fmla="*/ 117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6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80 w 226"/>
                <a:gd name="T61" fmla="*/ 170 h 351"/>
                <a:gd name="T62" fmla="*/ 199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10" y="0"/>
                  </a:cubicBezTo>
                  <a:cubicBezTo>
                    <a:pt x="98" y="0"/>
                    <a:pt x="62" y="4"/>
                    <a:pt x="49" y="5"/>
                  </a:cubicBezTo>
                  <a:cubicBezTo>
                    <a:pt x="45" y="5"/>
                    <a:pt x="39" y="6"/>
                    <a:pt x="39" y="15"/>
                  </a:cubicBezTo>
                  <a:cubicBezTo>
                    <a:pt x="39" y="21"/>
                    <a:pt x="44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5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1" y="351"/>
                    <a:pt x="29" y="347"/>
                    <a:pt x="32" y="341"/>
                  </a:cubicBezTo>
                  <a:cubicBezTo>
                    <a:pt x="34" y="336"/>
                    <a:pt x="57" y="244"/>
                    <a:pt x="60" y="232"/>
                  </a:cubicBezTo>
                  <a:cubicBezTo>
                    <a:pt x="77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5" y="351"/>
                    <a:pt x="188" y="343"/>
                    <a:pt x="199" y="325"/>
                  </a:cubicBezTo>
                  <a:cubicBezTo>
                    <a:pt x="212" y="303"/>
                    <a:pt x="217" y="276"/>
                    <a:pt x="217" y="275"/>
                  </a:cubicBezTo>
                  <a:cubicBezTo>
                    <a:pt x="217" y="270"/>
                    <a:pt x="213" y="270"/>
                    <a:pt x="211" y="270"/>
                  </a:cubicBezTo>
                  <a:cubicBezTo>
                    <a:pt x="206" y="270"/>
                    <a:pt x="206" y="272"/>
                    <a:pt x="204" y="279"/>
                  </a:cubicBezTo>
                  <a:cubicBezTo>
                    <a:pt x="194" y="315"/>
                    <a:pt x="183" y="340"/>
                    <a:pt x="161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19" y="227"/>
                    <a:pt x="77" y="221"/>
                  </a:cubicBezTo>
                  <a:cubicBezTo>
                    <a:pt x="93" y="212"/>
                    <a:pt x="109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5" y="136"/>
                    <a:pt x="196" y="137"/>
                  </a:cubicBezTo>
                  <a:cubicBezTo>
                    <a:pt x="202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80" y="164"/>
                    <a:pt x="180" y="170"/>
                  </a:cubicBezTo>
                  <a:cubicBezTo>
                    <a:pt x="180" y="178"/>
                    <a:pt x="185" y="187"/>
                    <a:pt x="199" y="187"/>
                  </a:cubicBezTo>
                  <a:cubicBezTo>
                    <a:pt x="212" y="187"/>
                    <a:pt x="226" y="176"/>
                    <a:pt x="226" y="157"/>
                  </a:cubicBezTo>
                  <a:cubicBezTo>
                    <a:pt x="226" y="142"/>
                    <a:pt x="215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3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193" name="Freeform 85">
              <a:extLst>
                <a:ext uri="{FF2B5EF4-FFF2-40B4-BE49-F238E27FC236}">
                  <a16:creationId xmlns:a16="http://schemas.microsoft.com/office/drawing/2014/main" id="{D09D3956-72C5-4E44-8A2F-615BD435BF59}"/>
                </a:ext>
              </a:extLst>
            </p:cNvPr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5253038" y="1527176"/>
              <a:ext cx="22225" cy="187325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sp>
        <p:nvSpPr>
          <p:cNvPr id="54" name="Nadpis 1 2">
            <a:extLst>
              <a:ext uri="{FF2B5EF4-FFF2-40B4-BE49-F238E27FC236}">
                <a16:creationId xmlns:a16="http://schemas.microsoft.com/office/drawing/2014/main" id="{39AF51C9-C299-4E5F-974A-26ADDC926C8A}"/>
              </a:ext>
            </a:extLst>
          </p:cNvPr>
          <p:cNvSpPr txBox="1">
            <a:spLocks/>
          </p:cNvSpPr>
          <p:nvPr/>
        </p:nvSpPr>
        <p:spPr>
          <a:xfrm>
            <a:off x="2880580" y="2196523"/>
            <a:ext cx="1627478" cy="2104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Nerekurzivní část</a:t>
            </a:r>
          </a:p>
        </p:txBody>
      </p:sp>
      <p:sp>
        <p:nvSpPr>
          <p:cNvPr id="55" name="Nadpis 1 3">
            <a:extLst>
              <a:ext uri="{FF2B5EF4-FFF2-40B4-BE49-F238E27FC236}">
                <a16:creationId xmlns:a16="http://schemas.microsoft.com/office/drawing/2014/main" id="{C90A8F3C-5E40-4F05-83E1-998C0B3879A7}"/>
              </a:ext>
            </a:extLst>
          </p:cNvPr>
          <p:cNvSpPr txBox="1">
            <a:spLocks/>
          </p:cNvSpPr>
          <p:nvPr/>
        </p:nvSpPr>
        <p:spPr>
          <a:xfrm>
            <a:off x="4733537" y="2195144"/>
            <a:ext cx="1627478" cy="2104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Rekurzivní část</a:t>
            </a:r>
          </a:p>
        </p:txBody>
      </p:sp>
      <p:grpSp>
        <p:nvGrpSpPr>
          <p:cNvPr id="249" name="Skupina 248" descr="\documentclass{article}&#10;\usepackage{amsmath}&#10;\pagestyle{empty}&#10;\begin{document}&#10;&#10;\begin{equation*}&#10;\begin{aligned}&#10;y[n]=\sum_{k=0}^{M} h[k]x[n-k]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28056B0C-B90A-4299-8E75-8A5A100EFE6A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2440622" y="2571726"/>
            <a:ext cx="2108194" cy="671360"/>
            <a:chOff x="2540000" y="2540000"/>
            <a:chExt cx="533401" cy="169863"/>
          </a:xfrm>
        </p:grpSpPr>
        <p:sp>
          <p:nvSpPr>
            <p:cNvPr id="228" name="Freeform 153">
              <a:extLst>
                <a:ext uri="{FF2B5EF4-FFF2-40B4-BE49-F238E27FC236}">
                  <a16:creationId xmlns:a16="http://schemas.microsoft.com/office/drawing/2014/main" id="{730E15D9-03CF-41C6-8324-7A69EB4D0193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2540000" y="2614613"/>
              <a:ext cx="25400" cy="38100"/>
            </a:xfrm>
            <a:custGeom>
              <a:avLst/>
              <a:gdLst>
                <a:gd name="T0" fmla="*/ 228 w 230"/>
                <a:gd name="T1" fmla="*/ 31 h 323"/>
                <a:gd name="T2" fmla="*/ 230 w 230"/>
                <a:gd name="T3" fmla="*/ 19 h 323"/>
                <a:gd name="T4" fmla="*/ 215 w 230"/>
                <a:gd name="T5" fmla="*/ 6 h 323"/>
                <a:gd name="T6" fmla="*/ 198 w 230"/>
                <a:gd name="T7" fmla="*/ 16 h 323"/>
                <a:gd name="T8" fmla="*/ 191 w 230"/>
                <a:gd name="T9" fmla="*/ 43 h 323"/>
                <a:gd name="T10" fmla="*/ 181 w 230"/>
                <a:gd name="T11" fmla="*/ 83 h 323"/>
                <a:gd name="T12" fmla="*/ 158 w 230"/>
                <a:gd name="T13" fmla="*/ 173 h 323"/>
                <a:gd name="T14" fmla="*/ 102 w 230"/>
                <a:gd name="T15" fmla="*/ 215 h 323"/>
                <a:gd name="T16" fmla="*/ 71 w 230"/>
                <a:gd name="T17" fmla="*/ 175 h 323"/>
                <a:gd name="T18" fmla="*/ 97 w 230"/>
                <a:gd name="T19" fmla="*/ 77 h 323"/>
                <a:gd name="T20" fmla="*/ 106 w 230"/>
                <a:gd name="T21" fmla="*/ 41 h 323"/>
                <a:gd name="T22" fmla="*/ 66 w 230"/>
                <a:gd name="T23" fmla="*/ 0 h 323"/>
                <a:gd name="T24" fmla="*/ 0 w 230"/>
                <a:gd name="T25" fmla="*/ 77 h 323"/>
                <a:gd name="T26" fmla="*/ 6 w 230"/>
                <a:gd name="T27" fmla="*/ 82 h 323"/>
                <a:gd name="T28" fmla="*/ 14 w 230"/>
                <a:gd name="T29" fmla="*/ 73 h 323"/>
                <a:gd name="T30" fmla="*/ 64 w 230"/>
                <a:gd name="T31" fmla="*/ 11 h 323"/>
                <a:gd name="T32" fmla="*/ 77 w 230"/>
                <a:gd name="T33" fmla="*/ 27 h 323"/>
                <a:gd name="T34" fmla="*/ 68 w 230"/>
                <a:gd name="T35" fmla="*/ 62 h 323"/>
                <a:gd name="T36" fmla="*/ 39 w 230"/>
                <a:gd name="T37" fmla="*/ 167 h 323"/>
                <a:gd name="T38" fmla="*/ 100 w 230"/>
                <a:gd name="T39" fmla="*/ 226 h 323"/>
                <a:gd name="T40" fmla="*/ 150 w 230"/>
                <a:gd name="T41" fmla="*/ 204 h 323"/>
                <a:gd name="T42" fmla="*/ 118 w 230"/>
                <a:gd name="T43" fmla="*/ 281 h 323"/>
                <a:gd name="T44" fmla="*/ 63 w 230"/>
                <a:gd name="T45" fmla="*/ 312 h 323"/>
                <a:gd name="T46" fmla="*/ 25 w 230"/>
                <a:gd name="T47" fmla="*/ 291 h 323"/>
                <a:gd name="T48" fmla="*/ 47 w 230"/>
                <a:gd name="T49" fmla="*/ 285 h 323"/>
                <a:gd name="T50" fmla="*/ 57 w 230"/>
                <a:gd name="T51" fmla="*/ 265 h 323"/>
                <a:gd name="T52" fmla="*/ 38 w 230"/>
                <a:gd name="T53" fmla="*/ 247 h 323"/>
                <a:gd name="T54" fmla="*/ 10 w 230"/>
                <a:gd name="T55" fmla="*/ 280 h 323"/>
                <a:gd name="T56" fmla="*/ 63 w 230"/>
                <a:gd name="T57" fmla="*/ 323 h 323"/>
                <a:gd name="T58" fmla="*/ 180 w 230"/>
                <a:gd name="T59" fmla="*/ 221 h 323"/>
                <a:gd name="T60" fmla="*/ 228 w 230"/>
                <a:gd name="T61" fmla="*/ 3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0" h="323">
                  <a:moveTo>
                    <a:pt x="228" y="31"/>
                  </a:moveTo>
                  <a:cubicBezTo>
                    <a:pt x="230" y="24"/>
                    <a:pt x="230" y="23"/>
                    <a:pt x="230" y="19"/>
                  </a:cubicBezTo>
                  <a:cubicBezTo>
                    <a:pt x="230" y="10"/>
                    <a:pt x="223" y="6"/>
                    <a:pt x="215" y="6"/>
                  </a:cubicBezTo>
                  <a:cubicBezTo>
                    <a:pt x="210" y="6"/>
                    <a:pt x="202" y="9"/>
                    <a:pt x="198" y="16"/>
                  </a:cubicBezTo>
                  <a:cubicBezTo>
                    <a:pt x="197" y="19"/>
                    <a:pt x="193" y="34"/>
                    <a:pt x="191" y="43"/>
                  </a:cubicBezTo>
                  <a:cubicBezTo>
                    <a:pt x="187" y="56"/>
                    <a:pt x="184" y="70"/>
                    <a:pt x="181" y="83"/>
                  </a:cubicBezTo>
                  <a:lnTo>
                    <a:pt x="158" y="173"/>
                  </a:lnTo>
                  <a:cubicBezTo>
                    <a:pt x="156" y="180"/>
                    <a:pt x="135" y="215"/>
                    <a:pt x="102" y="215"/>
                  </a:cubicBezTo>
                  <a:cubicBezTo>
                    <a:pt x="77" y="215"/>
                    <a:pt x="71" y="193"/>
                    <a:pt x="71" y="175"/>
                  </a:cubicBezTo>
                  <a:cubicBezTo>
                    <a:pt x="71" y="152"/>
                    <a:pt x="80" y="121"/>
                    <a:pt x="97" y="77"/>
                  </a:cubicBezTo>
                  <a:cubicBezTo>
                    <a:pt x="104" y="57"/>
                    <a:pt x="106" y="51"/>
                    <a:pt x="106" y="41"/>
                  </a:cubicBezTo>
                  <a:cubicBezTo>
                    <a:pt x="106" y="19"/>
                    <a:pt x="91" y="0"/>
                    <a:pt x="66" y="0"/>
                  </a:cubicBezTo>
                  <a:cubicBezTo>
                    <a:pt x="18" y="0"/>
                    <a:pt x="0" y="73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1"/>
                    <a:pt x="14" y="73"/>
                  </a:cubicBezTo>
                  <a:cubicBezTo>
                    <a:pt x="27" y="26"/>
                    <a:pt x="47" y="11"/>
                    <a:pt x="64" y="11"/>
                  </a:cubicBezTo>
                  <a:cubicBezTo>
                    <a:pt x="68" y="11"/>
                    <a:pt x="77" y="11"/>
                    <a:pt x="77" y="27"/>
                  </a:cubicBezTo>
                  <a:cubicBezTo>
                    <a:pt x="77" y="40"/>
                    <a:pt x="72" y="53"/>
                    <a:pt x="68" y="62"/>
                  </a:cubicBezTo>
                  <a:cubicBezTo>
                    <a:pt x="48" y="115"/>
                    <a:pt x="39" y="144"/>
                    <a:pt x="39" y="167"/>
                  </a:cubicBezTo>
                  <a:cubicBezTo>
                    <a:pt x="39" y="211"/>
                    <a:pt x="71" y="226"/>
                    <a:pt x="100" y="226"/>
                  </a:cubicBezTo>
                  <a:cubicBezTo>
                    <a:pt x="119" y="226"/>
                    <a:pt x="136" y="218"/>
                    <a:pt x="150" y="204"/>
                  </a:cubicBezTo>
                  <a:cubicBezTo>
                    <a:pt x="144" y="230"/>
                    <a:pt x="138" y="254"/>
                    <a:pt x="118" y="281"/>
                  </a:cubicBezTo>
                  <a:cubicBezTo>
                    <a:pt x="105" y="298"/>
                    <a:pt x="86" y="312"/>
                    <a:pt x="63" y="312"/>
                  </a:cubicBezTo>
                  <a:cubicBezTo>
                    <a:pt x="56" y="312"/>
                    <a:pt x="34" y="311"/>
                    <a:pt x="25" y="291"/>
                  </a:cubicBezTo>
                  <a:cubicBezTo>
                    <a:pt x="33" y="291"/>
                    <a:pt x="40" y="291"/>
                    <a:pt x="47" y="285"/>
                  </a:cubicBezTo>
                  <a:cubicBezTo>
                    <a:pt x="52" y="281"/>
                    <a:pt x="57" y="274"/>
                    <a:pt x="57" y="265"/>
                  </a:cubicBezTo>
                  <a:cubicBezTo>
                    <a:pt x="57" y="249"/>
                    <a:pt x="43" y="247"/>
                    <a:pt x="38" y="247"/>
                  </a:cubicBezTo>
                  <a:cubicBezTo>
                    <a:pt x="27" y="247"/>
                    <a:pt x="10" y="255"/>
                    <a:pt x="10" y="280"/>
                  </a:cubicBezTo>
                  <a:cubicBezTo>
                    <a:pt x="10" y="305"/>
                    <a:pt x="32" y="323"/>
                    <a:pt x="63" y="323"/>
                  </a:cubicBezTo>
                  <a:cubicBezTo>
                    <a:pt x="114" y="323"/>
                    <a:pt x="166" y="278"/>
                    <a:pt x="180" y="221"/>
                  </a:cubicBezTo>
                  <a:lnTo>
                    <a:pt x="228" y="3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29" name="Freeform 154">
              <a:extLst>
                <a:ext uri="{FF2B5EF4-FFF2-40B4-BE49-F238E27FC236}">
                  <a16:creationId xmlns:a16="http://schemas.microsoft.com/office/drawing/2014/main" id="{CF9E94F9-F523-419C-86BD-46273D4AFE3C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2574925" y="2597150"/>
              <a:ext cx="6350" cy="57150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0" name="Freeform 155">
              <a:extLst>
                <a:ext uri="{FF2B5EF4-FFF2-40B4-BE49-F238E27FC236}">
                  <a16:creationId xmlns:a16="http://schemas.microsoft.com/office/drawing/2014/main" id="{26138E06-B332-491F-A1FE-425878A93B0C}"/>
                </a:ext>
              </a:extLst>
            </p:cNvPr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2584450" y="2614613"/>
              <a:ext cx="30163" cy="25400"/>
            </a:xfrm>
            <a:custGeom>
              <a:avLst/>
              <a:gdLst>
                <a:gd name="T0" fmla="*/ 30 w 270"/>
                <a:gd name="T1" fmla="*/ 191 h 226"/>
                <a:gd name="T2" fmla="*/ 25 w 270"/>
                <a:gd name="T3" fmla="*/ 213 h 226"/>
                <a:gd name="T4" fmla="*/ 40 w 270"/>
                <a:gd name="T5" fmla="*/ 226 h 226"/>
                <a:gd name="T6" fmla="*/ 58 w 270"/>
                <a:gd name="T7" fmla="*/ 212 h 226"/>
                <a:gd name="T8" fmla="*/ 67 w 270"/>
                <a:gd name="T9" fmla="*/ 176 h 226"/>
                <a:gd name="T10" fmla="*/ 78 w 270"/>
                <a:gd name="T11" fmla="*/ 131 h 226"/>
                <a:gd name="T12" fmla="*/ 87 w 270"/>
                <a:gd name="T13" fmla="*/ 97 h 226"/>
                <a:gd name="T14" fmla="*/ 93 w 270"/>
                <a:gd name="T15" fmla="*/ 72 h 226"/>
                <a:gd name="T16" fmla="*/ 175 w 270"/>
                <a:gd name="T17" fmla="*/ 11 h 226"/>
                <a:gd name="T18" fmla="*/ 202 w 270"/>
                <a:gd name="T19" fmla="*/ 46 h 226"/>
                <a:gd name="T20" fmla="*/ 169 w 270"/>
                <a:gd name="T21" fmla="*/ 163 h 226"/>
                <a:gd name="T22" fmla="*/ 164 w 270"/>
                <a:gd name="T23" fmla="*/ 185 h 226"/>
                <a:gd name="T24" fmla="*/ 205 w 270"/>
                <a:gd name="T25" fmla="*/ 226 h 226"/>
                <a:gd name="T26" fmla="*/ 270 w 270"/>
                <a:gd name="T27" fmla="*/ 150 h 226"/>
                <a:gd name="T28" fmla="*/ 264 w 270"/>
                <a:gd name="T29" fmla="*/ 145 h 226"/>
                <a:gd name="T30" fmla="*/ 257 w 270"/>
                <a:gd name="T31" fmla="*/ 154 h 226"/>
                <a:gd name="T32" fmla="*/ 206 w 270"/>
                <a:gd name="T33" fmla="*/ 215 h 226"/>
                <a:gd name="T34" fmla="*/ 194 w 270"/>
                <a:gd name="T35" fmla="*/ 199 h 226"/>
                <a:gd name="T36" fmla="*/ 203 w 270"/>
                <a:gd name="T37" fmla="*/ 164 h 226"/>
                <a:gd name="T38" fmla="*/ 234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3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5 w 270"/>
                <a:gd name="T53" fmla="*/ 71 h 226"/>
                <a:gd name="T54" fmla="*/ 51 w 270"/>
                <a:gd name="T55" fmla="*/ 11 h 226"/>
                <a:gd name="T56" fmla="*/ 66 w 270"/>
                <a:gd name="T57" fmla="*/ 34 h 226"/>
                <a:gd name="T58" fmla="*/ 59 w 270"/>
                <a:gd name="T59" fmla="*/ 76 h 226"/>
                <a:gd name="T60" fmla="*/ 30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30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40" y="226"/>
                  </a:cubicBezTo>
                  <a:cubicBezTo>
                    <a:pt x="46" y="226"/>
                    <a:pt x="55" y="222"/>
                    <a:pt x="58" y="212"/>
                  </a:cubicBezTo>
                  <a:cubicBezTo>
                    <a:pt x="59" y="211"/>
                    <a:pt x="64" y="188"/>
                    <a:pt x="67" y="176"/>
                  </a:cubicBezTo>
                  <a:lnTo>
                    <a:pt x="78" y="131"/>
                  </a:lnTo>
                  <a:cubicBezTo>
                    <a:pt x="81" y="120"/>
                    <a:pt x="84" y="109"/>
                    <a:pt x="87" y="97"/>
                  </a:cubicBezTo>
                  <a:cubicBezTo>
                    <a:pt x="89" y="89"/>
                    <a:pt x="93" y="74"/>
                    <a:pt x="93" y="72"/>
                  </a:cubicBezTo>
                  <a:cubicBezTo>
                    <a:pt x="101" y="57"/>
                    <a:pt x="127" y="11"/>
                    <a:pt x="175" y="11"/>
                  </a:cubicBezTo>
                  <a:cubicBezTo>
                    <a:pt x="197" y="11"/>
                    <a:pt x="202" y="30"/>
                    <a:pt x="202" y="46"/>
                  </a:cubicBezTo>
                  <a:cubicBezTo>
                    <a:pt x="202" y="77"/>
                    <a:pt x="177" y="141"/>
                    <a:pt x="169" y="163"/>
                  </a:cubicBezTo>
                  <a:cubicBezTo>
                    <a:pt x="165" y="174"/>
                    <a:pt x="164" y="180"/>
                    <a:pt x="164" y="185"/>
                  </a:cubicBezTo>
                  <a:cubicBezTo>
                    <a:pt x="164" y="209"/>
                    <a:pt x="182" y="226"/>
                    <a:pt x="205" y="226"/>
                  </a:cubicBezTo>
                  <a:cubicBezTo>
                    <a:pt x="252" y="226"/>
                    <a:pt x="270" y="154"/>
                    <a:pt x="270" y="150"/>
                  </a:cubicBezTo>
                  <a:cubicBezTo>
                    <a:pt x="270" y="145"/>
                    <a:pt x="266" y="145"/>
                    <a:pt x="264" y="145"/>
                  </a:cubicBezTo>
                  <a:cubicBezTo>
                    <a:pt x="259" y="145"/>
                    <a:pt x="259" y="146"/>
                    <a:pt x="257" y="154"/>
                  </a:cubicBezTo>
                  <a:cubicBezTo>
                    <a:pt x="247" y="187"/>
                    <a:pt x="231" y="215"/>
                    <a:pt x="206" y="215"/>
                  </a:cubicBezTo>
                  <a:cubicBezTo>
                    <a:pt x="198" y="215"/>
                    <a:pt x="194" y="210"/>
                    <a:pt x="194" y="199"/>
                  </a:cubicBezTo>
                  <a:cubicBezTo>
                    <a:pt x="194" y="186"/>
                    <a:pt x="199" y="175"/>
                    <a:pt x="203" y="164"/>
                  </a:cubicBezTo>
                  <a:cubicBezTo>
                    <a:pt x="213" y="137"/>
                    <a:pt x="234" y="82"/>
                    <a:pt x="234" y="54"/>
                  </a:cubicBezTo>
                  <a:cubicBezTo>
                    <a:pt x="234" y="20"/>
                    <a:pt x="212" y="0"/>
                    <a:pt x="176" y="0"/>
                  </a:cubicBezTo>
                  <a:cubicBezTo>
                    <a:pt x="131" y="0"/>
                    <a:pt x="107" y="32"/>
                    <a:pt x="98" y="44"/>
                  </a:cubicBezTo>
                  <a:cubicBezTo>
                    <a:pt x="96" y="16"/>
                    <a:pt x="75" y="0"/>
                    <a:pt x="53" y="0"/>
                  </a:cubicBezTo>
                  <a:cubicBezTo>
                    <a:pt x="30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2"/>
                    <a:pt x="15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6" y="18"/>
                    <a:pt x="66" y="34"/>
                  </a:cubicBezTo>
                  <a:cubicBezTo>
                    <a:pt x="66" y="45"/>
                    <a:pt x="65" y="50"/>
                    <a:pt x="59" y="76"/>
                  </a:cubicBezTo>
                  <a:lnTo>
                    <a:pt x="30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1" name="Freeform 156">
              <a:extLst>
                <a:ext uri="{FF2B5EF4-FFF2-40B4-BE49-F238E27FC236}">
                  <a16:creationId xmlns:a16="http://schemas.microsoft.com/office/drawing/2014/main" id="{23CC1C25-66B0-481B-98BE-205DF05F627C}"/>
                </a:ext>
              </a:extLst>
            </p:cNvPr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2617788" y="2597150"/>
              <a:ext cx="6350" cy="57150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2" name="Freeform 157">
              <a:extLst>
                <a:ext uri="{FF2B5EF4-FFF2-40B4-BE49-F238E27FC236}">
                  <a16:creationId xmlns:a16="http://schemas.microsoft.com/office/drawing/2014/main" id="{1DF24AB3-7063-47B7-AF9D-0DAF1EC12A3C}"/>
                </a:ext>
              </a:extLst>
            </p:cNvPr>
            <p:cNvSpPr>
              <a:spLocks noEditPoints="1"/>
            </p:cNvSpPr>
            <p:nvPr>
              <p:custDataLst>
                <p:tags r:id="rId34"/>
              </p:custDataLst>
            </p:nvPr>
          </p:nvSpPr>
          <p:spPr bwMode="auto">
            <a:xfrm>
              <a:off x="2649538" y="2619375"/>
              <a:ext cx="36513" cy="12700"/>
            </a:xfrm>
            <a:custGeom>
              <a:avLst/>
              <a:gdLst>
                <a:gd name="T0" fmla="*/ 314 w 331"/>
                <a:gd name="T1" fmla="*/ 20 h 117"/>
                <a:gd name="T2" fmla="*/ 331 w 331"/>
                <a:gd name="T3" fmla="*/ 10 h 117"/>
                <a:gd name="T4" fmla="*/ 315 w 331"/>
                <a:gd name="T5" fmla="*/ 0 h 117"/>
                <a:gd name="T6" fmla="*/ 16 w 331"/>
                <a:gd name="T7" fmla="*/ 0 h 117"/>
                <a:gd name="T8" fmla="*/ 0 w 331"/>
                <a:gd name="T9" fmla="*/ 10 h 117"/>
                <a:gd name="T10" fmla="*/ 17 w 331"/>
                <a:gd name="T11" fmla="*/ 20 h 117"/>
                <a:gd name="T12" fmla="*/ 314 w 331"/>
                <a:gd name="T13" fmla="*/ 20 h 117"/>
                <a:gd name="T14" fmla="*/ 315 w 331"/>
                <a:gd name="T15" fmla="*/ 117 h 117"/>
                <a:gd name="T16" fmla="*/ 331 w 331"/>
                <a:gd name="T17" fmla="*/ 107 h 117"/>
                <a:gd name="T18" fmla="*/ 314 w 331"/>
                <a:gd name="T19" fmla="*/ 97 h 117"/>
                <a:gd name="T20" fmla="*/ 17 w 331"/>
                <a:gd name="T21" fmla="*/ 97 h 117"/>
                <a:gd name="T22" fmla="*/ 0 w 331"/>
                <a:gd name="T23" fmla="*/ 107 h 117"/>
                <a:gd name="T24" fmla="*/ 16 w 331"/>
                <a:gd name="T25" fmla="*/ 117 h 117"/>
                <a:gd name="T26" fmla="*/ 315 w 331"/>
                <a:gd name="T2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1" h="117">
                  <a:moveTo>
                    <a:pt x="314" y="20"/>
                  </a:moveTo>
                  <a:cubicBezTo>
                    <a:pt x="322" y="20"/>
                    <a:pt x="331" y="20"/>
                    <a:pt x="331" y="10"/>
                  </a:cubicBezTo>
                  <a:cubicBezTo>
                    <a:pt x="331" y="0"/>
                    <a:pt x="322" y="0"/>
                    <a:pt x="315" y="0"/>
                  </a:cubicBezTo>
                  <a:lnTo>
                    <a:pt x="16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7" y="20"/>
                  </a:cubicBezTo>
                  <a:lnTo>
                    <a:pt x="314" y="20"/>
                  </a:lnTo>
                  <a:close/>
                  <a:moveTo>
                    <a:pt x="315" y="117"/>
                  </a:moveTo>
                  <a:cubicBezTo>
                    <a:pt x="322" y="117"/>
                    <a:pt x="331" y="117"/>
                    <a:pt x="331" y="107"/>
                  </a:cubicBezTo>
                  <a:cubicBezTo>
                    <a:pt x="331" y="97"/>
                    <a:pt x="322" y="97"/>
                    <a:pt x="314" y="97"/>
                  </a:cubicBezTo>
                  <a:lnTo>
                    <a:pt x="17" y="97"/>
                  </a:lnTo>
                  <a:cubicBezTo>
                    <a:pt x="9" y="97"/>
                    <a:pt x="0" y="97"/>
                    <a:pt x="0" y="107"/>
                  </a:cubicBezTo>
                  <a:cubicBezTo>
                    <a:pt x="0" y="117"/>
                    <a:pt x="9" y="117"/>
                    <a:pt x="16" y="117"/>
                  </a:cubicBezTo>
                  <a:lnTo>
                    <a:pt x="315" y="117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3" name="Freeform 158">
              <a:extLst>
                <a:ext uri="{FF2B5EF4-FFF2-40B4-BE49-F238E27FC236}">
                  <a16:creationId xmlns:a16="http://schemas.microsoft.com/office/drawing/2014/main" id="{DBFC2934-067F-4738-AAAF-CC4ED33EE717}"/>
                </a:ext>
              </a:extLst>
            </p:cNvPr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2724150" y="2540000"/>
              <a:ext cx="41275" cy="26988"/>
            </a:xfrm>
            <a:custGeom>
              <a:avLst/>
              <a:gdLst>
                <a:gd name="T0" fmla="*/ 330 w 372"/>
                <a:gd name="T1" fmla="*/ 28 h 238"/>
                <a:gd name="T2" fmla="*/ 360 w 372"/>
                <a:gd name="T3" fmla="*/ 13 h 238"/>
                <a:gd name="T4" fmla="*/ 372 w 372"/>
                <a:gd name="T5" fmla="*/ 5 h 238"/>
                <a:gd name="T6" fmla="*/ 361 w 372"/>
                <a:gd name="T7" fmla="*/ 0 h 238"/>
                <a:gd name="T8" fmla="*/ 314 w 372"/>
                <a:gd name="T9" fmla="*/ 0 h 238"/>
                <a:gd name="T10" fmla="*/ 299 w 372"/>
                <a:gd name="T11" fmla="*/ 7 h 238"/>
                <a:gd name="T12" fmla="*/ 164 w 372"/>
                <a:gd name="T13" fmla="*/ 206 h 238"/>
                <a:gd name="T14" fmla="*/ 130 w 372"/>
                <a:gd name="T15" fmla="*/ 10 h 238"/>
                <a:gd name="T16" fmla="*/ 117 w 372"/>
                <a:gd name="T17" fmla="*/ 0 h 238"/>
                <a:gd name="T18" fmla="*/ 68 w 372"/>
                <a:gd name="T19" fmla="*/ 0 h 238"/>
                <a:gd name="T20" fmla="*/ 56 w 372"/>
                <a:gd name="T21" fmla="*/ 8 h 238"/>
                <a:gd name="T22" fmla="*/ 68 w 372"/>
                <a:gd name="T23" fmla="*/ 13 h 238"/>
                <a:gd name="T24" fmla="*/ 81 w 372"/>
                <a:gd name="T25" fmla="*/ 13 h 238"/>
                <a:gd name="T26" fmla="*/ 89 w 372"/>
                <a:gd name="T27" fmla="*/ 18 h 238"/>
                <a:gd name="T28" fmla="*/ 87 w 372"/>
                <a:gd name="T29" fmla="*/ 26 h 238"/>
                <a:gd name="T30" fmla="*/ 43 w 372"/>
                <a:gd name="T31" fmla="*/ 201 h 238"/>
                <a:gd name="T32" fmla="*/ 7 w 372"/>
                <a:gd name="T33" fmla="*/ 226 h 238"/>
                <a:gd name="T34" fmla="*/ 0 w 372"/>
                <a:gd name="T35" fmla="*/ 233 h 238"/>
                <a:gd name="T36" fmla="*/ 5 w 372"/>
                <a:gd name="T37" fmla="*/ 238 h 238"/>
                <a:gd name="T38" fmla="*/ 41 w 372"/>
                <a:gd name="T39" fmla="*/ 237 h 238"/>
                <a:gd name="T40" fmla="*/ 78 w 372"/>
                <a:gd name="T41" fmla="*/ 238 h 238"/>
                <a:gd name="T42" fmla="*/ 85 w 372"/>
                <a:gd name="T43" fmla="*/ 231 h 238"/>
                <a:gd name="T44" fmla="*/ 78 w 372"/>
                <a:gd name="T45" fmla="*/ 226 h 238"/>
                <a:gd name="T46" fmla="*/ 55 w 372"/>
                <a:gd name="T47" fmla="*/ 211 h 238"/>
                <a:gd name="T48" fmla="*/ 57 w 372"/>
                <a:gd name="T49" fmla="*/ 202 h 238"/>
                <a:gd name="T50" fmla="*/ 103 w 372"/>
                <a:gd name="T51" fmla="*/ 17 h 238"/>
                <a:gd name="T52" fmla="*/ 103 w 372"/>
                <a:gd name="T53" fmla="*/ 17 h 238"/>
                <a:gd name="T54" fmla="*/ 141 w 372"/>
                <a:gd name="T55" fmla="*/ 229 h 238"/>
                <a:gd name="T56" fmla="*/ 148 w 372"/>
                <a:gd name="T57" fmla="*/ 238 h 238"/>
                <a:gd name="T58" fmla="*/ 158 w 372"/>
                <a:gd name="T59" fmla="*/ 231 h 238"/>
                <a:gd name="T60" fmla="*/ 304 w 372"/>
                <a:gd name="T61" fmla="*/ 13 h 238"/>
                <a:gd name="T62" fmla="*/ 305 w 372"/>
                <a:gd name="T63" fmla="*/ 14 h 238"/>
                <a:gd name="T64" fmla="*/ 255 w 372"/>
                <a:gd name="T65" fmla="*/ 211 h 238"/>
                <a:gd name="T66" fmla="*/ 225 w 372"/>
                <a:gd name="T67" fmla="*/ 226 h 238"/>
                <a:gd name="T68" fmla="*/ 214 w 372"/>
                <a:gd name="T69" fmla="*/ 233 h 238"/>
                <a:gd name="T70" fmla="*/ 220 w 372"/>
                <a:gd name="T71" fmla="*/ 238 h 238"/>
                <a:gd name="T72" fmla="*/ 241 w 372"/>
                <a:gd name="T73" fmla="*/ 237 h 238"/>
                <a:gd name="T74" fmla="*/ 263 w 372"/>
                <a:gd name="T75" fmla="*/ 237 h 238"/>
                <a:gd name="T76" fmla="*/ 308 w 372"/>
                <a:gd name="T77" fmla="*/ 238 h 238"/>
                <a:gd name="T78" fmla="*/ 315 w 372"/>
                <a:gd name="T79" fmla="*/ 231 h 238"/>
                <a:gd name="T80" fmla="*/ 304 w 372"/>
                <a:gd name="T81" fmla="*/ 226 h 238"/>
                <a:gd name="T82" fmla="*/ 291 w 372"/>
                <a:gd name="T83" fmla="*/ 225 h 238"/>
                <a:gd name="T84" fmla="*/ 283 w 372"/>
                <a:gd name="T85" fmla="*/ 220 h 238"/>
                <a:gd name="T86" fmla="*/ 284 w 372"/>
                <a:gd name="T87" fmla="*/ 212 h 238"/>
                <a:gd name="T88" fmla="*/ 330 w 372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2" h="238">
                  <a:moveTo>
                    <a:pt x="330" y="28"/>
                  </a:moveTo>
                  <a:cubicBezTo>
                    <a:pt x="333" y="15"/>
                    <a:pt x="334" y="13"/>
                    <a:pt x="360" y="13"/>
                  </a:cubicBezTo>
                  <a:cubicBezTo>
                    <a:pt x="367" y="13"/>
                    <a:pt x="372" y="13"/>
                    <a:pt x="372" y="5"/>
                  </a:cubicBezTo>
                  <a:cubicBezTo>
                    <a:pt x="372" y="0"/>
                    <a:pt x="367" y="0"/>
                    <a:pt x="361" y="0"/>
                  </a:cubicBezTo>
                  <a:lnTo>
                    <a:pt x="314" y="0"/>
                  </a:lnTo>
                  <a:cubicBezTo>
                    <a:pt x="304" y="0"/>
                    <a:pt x="303" y="0"/>
                    <a:pt x="299" y="7"/>
                  </a:cubicBezTo>
                  <a:lnTo>
                    <a:pt x="164" y="206"/>
                  </a:lnTo>
                  <a:lnTo>
                    <a:pt x="130" y="10"/>
                  </a:lnTo>
                  <a:cubicBezTo>
                    <a:pt x="128" y="0"/>
                    <a:pt x="128" y="0"/>
                    <a:pt x="117" y="0"/>
                  </a:cubicBezTo>
                  <a:lnTo>
                    <a:pt x="68" y="0"/>
                  </a:lnTo>
                  <a:cubicBezTo>
                    <a:pt x="61" y="0"/>
                    <a:pt x="56" y="0"/>
                    <a:pt x="56" y="8"/>
                  </a:cubicBezTo>
                  <a:cubicBezTo>
                    <a:pt x="56" y="13"/>
                    <a:pt x="60" y="13"/>
                    <a:pt x="68" y="13"/>
                  </a:cubicBezTo>
                  <a:cubicBezTo>
                    <a:pt x="73" y="13"/>
                    <a:pt x="75" y="13"/>
                    <a:pt x="81" y="13"/>
                  </a:cubicBezTo>
                  <a:cubicBezTo>
                    <a:pt x="88" y="14"/>
                    <a:pt x="89" y="15"/>
                    <a:pt x="89" y="18"/>
                  </a:cubicBezTo>
                  <a:cubicBezTo>
                    <a:pt x="89" y="19"/>
                    <a:pt x="89" y="21"/>
                    <a:pt x="87" y="26"/>
                  </a:cubicBezTo>
                  <a:lnTo>
                    <a:pt x="43" y="201"/>
                  </a:lnTo>
                  <a:cubicBezTo>
                    <a:pt x="40" y="213"/>
                    <a:pt x="35" y="225"/>
                    <a:pt x="7" y="226"/>
                  </a:cubicBezTo>
                  <a:cubicBezTo>
                    <a:pt x="4" y="226"/>
                    <a:pt x="0" y="226"/>
                    <a:pt x="0" y="233"/>
                  </a:cubicBezTo>
                  <a:cubicBezTo>
                    <a:pt x="0" y="234"/>
                    <a:pt x="0" y="238"/>
                    <a:pt x="5" y="238"/>
                  </a:cubicBezTo>
                  <a:cubicBezTo>
                    <a:pt x="16" y="238"/>
                    <a:pt x="30" y="237"/>
                    <a:pt x="41" y="237"/>
                  </a:cubicBezTo>
                  <a:cubicBezTo>
                    <a:pt x="50" y="237"/>
                    <a:pt x="70" y="238"/>
                    <a:pt x="78" y="238"/>
                  </a:cubicBezTo>
                  <a:cubicBezTo>
                    <a:pt x="80" y="238"/>
                    <a:pt x="85" y="238"/>
                    <a:pt x="85" y="231"/>
                  </a:cubicBezTo>
                  <a:cubicBezTo>
                    <a:pt x="85" y="226"/>
                    <a:pt x="81" y="226"/>
                    <a:pt x="78" y="226"/>
                  </a:cubicBezTo>
                  <a:cubicBezTo>
                    <a:pt x="55" y="225"/>
                    <a:pt x="55" y="216"/>
                    <a:pt x="55" y="211"/>
                  </a:cubicBezTo>
                  <a:cubicBezTo>
                    <a:pt x="55" y="210"/>
                    <a:pt x="55" y="208"/>
                    <a:pt x="57" y="202"/>
                  </a:cubicBezTo>
                  <a:lnTo>
                    <a:pt x="103" y="17"/>
                  </a:lnTo>
                  <a:lnTo>
                    <a:pt x="103" y="17"/>
                  </a:lnTo>
                  <a:lnTo>
                    <a:pt x="141" y="229"/>
                  </a:lnTo>
                  <a:cubicBezTo>
                    <a:pt x="142" y="235"/>
                    <a:pt x="142" y="238"/>
                    <a:pt x="148" y="238"/>
                  </a:cubicBezTo>
                  <a:cubicBezTo>
                    <a:pt x="153" y="238"/>
                    <a:pt x="155" y="234"/>
                    <a:pt x="158" y="231"/>
                  </a:cubicBezTo>
                  <a:lnTo>
                    <a:pt x="304" y="13"/>
                  </a:lnTo>
                  <a:lnTo>
                    <a:pt x="305" y="14"/>
                  </a:lnTo>
                  <a:lnTo>
                    <a:pt x="255" y="211"/>
                  </a:lnTo>
                  <a:cubicBezTo>
                    <a:pt x="253" y="223"/>
                    <a:pt x="252" y="226"/>
                    <a:pt x="225" y="226"/>
                  </a:cubicBezTo>
                  <a:cubicBezTo>
                    <a:pt x="218" y="226"/>
                    <a:pt x="214" y="226"/>
                    <a:pt x="214" y="233"/>
                  </a:cubicBezTo>
                  <a:cubicBezTo>
                    <a:pt x="214" y="234"/>
                    <a:pt x="214" y="238"/>
                    <a:pt x="220" y="238"/>
                  </a:cubicBezTo>
                  <a:cubicBezTo>
                    <a:pt x="226" y="238"/>
                    <a:pt x="235" y="237"/>
                    <a:pt x="241" y="237"/>
                  </a:cubicBezTo>
                  <a:cubicBezTo>
                    <a:pt x="248" y="237"/>
                    <a:pt x="256" y="237"/>
                    <a:pt x="263" y="237"/>
                  </a:cubicBezTo>
                  <a:cubicBezTo>
                    <a:pt x="273" y="237"/>
                    <a:pt x="298" y="238"/>
                    <a:pt x="308" y="238"/>
                  </a:cubicBezTo>
                  <a:cubicBezTo>
                    <a:pt x="310" y="238"/>
                    <a:pt x="315" y="238"/>
                    <a:pt x="315" y="231"/>
                  </a:cubicBezTo>
                  <a:cubicBezTo>
                    <a:pt x="315" y="226"/>
                    <a:pt x="311" y="226"/>
                    <a:pt x="304" y="226"/>
                  </a:cubicBezTo>
                  <a:cubicBezTo>
                    <a:pt x="304" y="226"/>
                    <a:pt x="297" y="226"/>
                    <a:pt x="291" y="225"/>
                  </a:cubicBezTo>
                  <a:cubicBezTo>
                    <a:pt x="283" y="224"/>
                    <a:pt x="283" y="223"/>
                    <a:pt x="283" y="220"/>
                  </a:cubicBezTo>
                  <a:cubicBezTo>
                    <a:pt x="283" y="218"/>
                    <a:pt x="284" y="214"/>
                    <a:pt x="284" y="212"/>
                  </a:cubicBezTo>
                  <a:lnTo>
                    <a:pt x="330" y="2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4" name="Freeform 159">
              <a:extLst>
                <a:ext uri="{FF2B5EF4-FFF2-40B4-BE49-F238E27FC236}">
                  <a16:creationId xmlns:a16="http://schemas.microsoft.com/office/drawing/2014/main" id="{9D8853D3-F452-4DDD-8442-9A68E6867E7C}"/>
                </a:ext>
              </a:extLst>
            </p:cNvPr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2708275" y="2584450"/>
              <a:ext cx="73025" cy="82550"/>
            </a:xfrm>
            <a:custGeom>
              <a:avLst/>
              <a:gdLst>
                <a:gd name="T0" fmla="*/ 603 w 664"/>
                <a:gd name="T1" fmla="*/ 698 h 698"/>
                <a:gd name="T2" fmla="*/ 664 w 664"/>
                <a:gd name="T3" fmla="*/ 538 h 698"/>
                <a:gd name="T4" fmla="*/ 651 w 664"/>
                <a:gd name="T5" fmla="*/ 538 h 698"/>
                <a:gd name="T6" fmla="*/ 521 w 664"/>
                <a:gd name="T7" fmla="*/ 639 h 698"/>
                <a:gd name="T8" fmla="*/ 366 w 664"/>
                <a:gd name="T9" fmla="*/ 654 h 698"/>
                <a:gd name="T10" fmla="*/ 66 w 664"/>
                <a:gd name="T11" fmla="*/ 654 h 698"/>
                <a:gd name="T12" fmla="*/ 320 w 664"/>
                <a:gd name="T13" fmla="*/ 357 h 698"/>
                <a:gd name="T14" fmla="*/ 324 w 664"/>
                <a:gd name="T15" fmla="*/ 349 h 698"/>
                <a:gd name="T16" fmla="*/ 321 w 664"/>
                <a:gd name="T17" fmla="*/ 341 h 698"/>
                <a:gd name="T18" fmla="*/ 88 w 664"/>
                <a:gd name="T19" fmla="*/ 24 h 698"/>
                <a:gd name="T20" fmla="*/ 361 w 664"/>
                <a:gd name="T21" fmla="*/ 24 h 698"/>
                <a:gd name="T22" fmla="*/ 478 w 664"/>
                <a:gd name="T23" fmla="*/ 32 h 698"/>
                <a:gd name="T24" fmla="*/ 588 w 664"/>
                <a:gd name="T25" fmla="*/ 69 h 698"/>
                <a:gd name="T26" fmla="*/ 651 w 664"/>
                <a:gd name="T27" fmla="*/ 140 h 698"/>
                <a:gd name="T28" fmla="*/ 664 w 664"/>
                <a:gd name="T29" fmla="*/ 140 h 698"/>
                <a:gd name="T30" fmla="*/ 603 w 664"/>
                <a:gd name="T31" fmla="*/ 0 h 698"/>
                <a:gd name="T32" fmla="*/ 14 w 664"/>
                <a:gd name="T33" fmla="*/ 0 h 698"/>
                <a:gd name="T34" fmla="*/ 0 w 664"/>
                <a:gd name="T35" fmla="*/ 3 h 698"/>
                <a:gd name="T36" fmla="*/ 0 w 664"/>
                <a:gd name="T37" fmla="*/ 20 h 698"/>
                <a:gd name="T38" fmla="*/ 264 w 664"/>
                <a:gd name="T39" fmla="*/ 381 h 698"/>
                <a:gd name="T40" fmla="*/ 5 w 664"/>
                <a:gd name="T41" fmla="*/ 683 h 698"/>
                <a:gd name="T42" fmla="*/ 0 w 664"/>
                <a:gd name="T43" fmla="*/ 692 h 698"/>
                <a:gd name="T44" fmla="*/ 14 w 664"/>
                <a:gd name="T45" fmla="*/ 698 h 698"/>
                <a:gd name="T46" fmla="*/ 603 w 664"/>
                <a:gd name="T47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4" h="698">
                  <a:moveTo>
                    <a:pt x="603" y="698"/>
                  </a:moveTo>
                  <a:lnTo>
                    <a:pt x="664" y="538"/>
                  </a:lnTo>
                  <a:lnTo>
                    <a:pt x="651" y="538"/>
                  </a:lnTo>
                  <a:cubicBezTo>
                    <a:pt x="632" y="590"/>
                    <a:pt x="579" y="624"/>
                    <a:pt x="521" y="639"/>
                  </a:cubicBezTo>
                  <a:cubicBezTo>
                    <a:pt x="511" y="641"/>
                    <a:pt x="462" y="654"/>
                    <a:pt x="366" y="654"/>
                  </a:cubicBezTo>
                  <a:lnTo>
                    <a:pt x="66" y="654"/>
                  </a:lnTo>
                  <a:lnTo>
                    <a:pt x="320" y="357"/>
                  </a:lnTo>
                  <a:cubicBezTo>
                    <a:pt x="323" y="353"/>
                    <a:pt x="324" y="351"/>
                    <a:pt x="324" y="349"/>
                  </a:cubicBezTo>
                  <a:cubicBezTo>
                    <a:pt x="324" y="348"/>
                    <a:pt x="324" y="346"/>
                    <a:pt x="321" y="341"/>
                  </a:cubicBezTo>
                  <a:lnTo>
                    <a:pt x="88" y="24"/>
                  </a:lnTo>
                  <a:lnTo>
                    <a:pt x="361" y="24"/>
                  </a:lnTo>
                  <a:cubicBezTo>
                    <a:pt x="428" y="24"/>
                    <a:pt x="474" y="31"/>
                    <a:pt x="478" y="32"/>
                  </a:cubicBezTo>
                  <a:cubicBezTo>
                    <a:pt x="505" y="36"/>
                    <a:pt x="548" y="44"/>
                    <a:pt x="588" y="69"/>
                  </a:cubicBezTo>
                  <a:cubicBezTo>
                    <a:pt x="600" y="77"/>
                    <a:pt x="634" y="99"/>
                    <a:pt x="651" y="140"/>
                  </a:cubicBezTo>
                  <a:lnTo>
                    <a:pt x="664" y="140"/>
                  </a:lnTo>
                  <a:lnTo>
                    <a:pt x="603" y="0"/>
                  </a:lnTo>
                  <a:lnTo>
                    <a:pt x="14" y="0"/>
                  </a:lnTo>
                  <a:cubicBezTo>
                    <a:pt x="2" y="0"/>
                    <a:pt x="2" y="0"/>
                    <a:pt x="0" y="3"/>
                  </a:cubicBezTo>
                  <a:cubicBezTo>
                    <a:pt x="0" y="5"/>
                    <a:pt x="0" y="14"/>
                    <a:pt x="0" y="20"/>
                  </a:cubicBezTo>
                  <a:lnTo>
                    <a:pt x="264" y="381"/>
                  </a:lnTo>
                  <a:lnTo>
                    <a:pt x="5" y="683"/>
                  </a:lnTo>
                  <a:cubicBezTo>
                    <a:pt x="0" y="689"/>
                    <a:pt x="0" y="692"/>
                    <a:pt x="0" y="692"/>
                  </a:cubicBezTo>
                  <a:cubicBezTo>
                    <a:pt x="0" y="698"/>
                    <a:pt x="5" y="698"/>
                    <a:pt x="14" y="698"/>
                  </a:cubicBezTo>
                  <a:lnTo>
                    <a:pt x="603" y="698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5" name="Freeform 160">
              <a:extLst>
                <a:ext uri="{FF2B5EF4-FFF2-40B4-BE49-F238E27FC236}">
                  <a16:creationId xmlns:a16="http://schemas.microsoft.com/office/drawing/2014/main" id="{574EDC78-42BA-4EE0-A1CC-1DE554EAE366}"/>
                </a:ext>
              </a:extLst>
            </p:cNvPr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2708275" y="2681288"/>
              <a:ext cx="19050" cy="28575"/>
            </a:xfrm>
            <a:custGeom>
              <a:avLst/>
              <a:gdLst>
                <a:gd name="T0" fmla="*/ 83 w 171"/>
                <a:gd name="T1" fmla="*/ 10 h 245"/>
                <a:gd name="T2" fmla="*/ 84 w 171"/>
                <a:gd name="T3" fmla="*/ 5 h 245"/>
                <a:gd name="T4" fmla="*/ 78 w 171"/>
                <a:gd name="T5" fmla="*/ 0 h 245"/>
                <a:gd name="T6" fmla="*/ 34 w 171"/>
                <a:gd name="T7" fmla="*/ 4 h 245"/>
                <a:gd name="T8" fmla="*/ 26 w 171"/>
                <a:gd name="T9" fmla="*/ 12 h 245"/>
                <a:gd name="T10" fmla="*/ 35 w 171"/>
                <a:gd name="T11" fmla="*/ 16 h 245"/>
                <a:gd name="T12" fmla="*/ 52 w 171"/>
                <a:gd name="T13" fmla="*/ 22 h 245"/>
                <a:gd name="T14" fmla="*/ 51 w 171"/>
                <a:gd name="T15" fmla="*/ 29 h 245"/>
                <a:gd name="T16" fmla="*/ 1 w 171"/>
                <a:gd name="T17" fmla="*/ 227 h 245"/>
                <a:gd name="T18" fmla="*/ 0 w 171"/>
                <a:gd name="T19" fmla="*/ 234 h 245"/>
                <a:gd name="T20" fmla="*/ 11 w 171"/>
                <a:gd name="T21" fmla="*/ 245 h 245"/>
                <a:gd name="T22" fmla="*/ 27 w 171"/>
                <a:gd name="T23" fmla="*/ 231 h 245"/>
                <a:gd name="T24" fmla="*/ 45 w 171"/>
                <a:gd name="T25" fmla="*/ 163 h 245"/>
                <a:gd name="T26" fmla="*/ 89 w 171"/>
                <a:gd name="T27" fmla="*/ 192 h 245"/>
                <a:gd name="T28" fmla="*/ 88 w 171"/>
                <a:gd name="T29" fmla="*/ 199 h 245"/>
                <a:gd name="T30" fmla="*/ 87 w 171"/>
                <a:gd name="T31" fmla="*/ 210 h 245"/>
                <a:gd name="T32" fmla="*/ 124 w 171"/>
                <a:gd name="T33" fmla="*/ 245 h 245"/>
                <a:gd name="T34" fmla="*/ 168 w 171"/>
                <a:gd name="T35" fmla="*/ 192 h 245"/>
                <a:gd name="T36" fmla="*/ 163 w 171"/>
                <a:gd name="T37" fmla="*/ 188 h 245"/>
                <a:gd name="T38" fmla="*/ 156 w 171"/>
                <a:gd name="T39" fmla="*/ 196 h 245"/>
                <a:gd name="T40" fmla="*/ 125 w 171"/>
                <a:gd name="T41" fmla="*/ 236 h 245"/>
                <a:gd name="T42" fmla="*/ 113 w 171"/>
                <a:gd name="T43" fmla="*/ 218 h 245"/>
                <a:gd name="T44" fmla="*/ 115 w 171"/>
                <a:gd name="T45" fmla="*/ 202 h 245"/>
                <a:gd name="T46" fmla="*/ 117 w 171"/>
                <a:gd name="T47" fmla="*/ 191 h 245"/>
                <a:gd name="T48" fmla="*/ 60 w 171"/>
                <a:gd name="T49" fmla="*/ 154 h 245"/>
                <a:gd name="T50" fmla="*/ 89 w 171"/>
                <a:gd name="T51" fmla="*/ 131 h 245"/>
                <a:gd name="T52" fmla="*/ 144 w 171"/>
                <a:gd name="T53" fmla="*/ 98 h 245"/>
                <a:gd name="T54" fmla="*/ 155 w 171"/>
                <a:gd name="T55" fmla="*/ 103 h 245"/>
                <a:gd name="T56" fmla="*/ 137 w 171"/>
                <a:gd name="T57" fmla="*/ 122 h 245"/>
                <a:gd name="T58" fmla="*/ 151 w 171"/>
                <a:gd name="T59" fmla="*/ 135 h 245"/>
                <a:gd name="T60" fmla="*/ 171 w 171"/>
                <a:gd name="T61" fmla="*/ 113 h 245"/>
                <a:gd name="T62" fmla="*/ 144 w 171"/>
                <a:gd name="T63" fmla="*/ 88 h 245"/>
                <a:gd name="T64" fmla="*/ 88 w 171"/>
                <a:gd name="T65" fmla="*/ 119 h 245"/>
                <a:gd name="T66" fmla="*/ 48 w 171"/>
                <a:gd name="T67" fmla="*/ 150 h 245"/>
                <a:gd name="T68" fmla="*/ 83 w 171"/>
                <a:gd name="T69" fmla="*/ 1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1" h="245">
                  <a:moveTo>
                    <a:pt x="83" y="10"/>
                  </a:moveTo>
                  <a:cubicBezTo>
                    <a:pt x="83" y="10"/>
                    <a:pt x="84" y="5"/>
                    <a:pt x="84" y="5"/>
                  </a:cubicBezTo>
                  <a:cubicBezTo>
                    <a:pt x="84" y="3"/>
                    <a:pt x="83" y="0"/>
                    <a:pt x="78" y="0"/>
                  </a:cubicBezTo>
                  <a:cubicBezTo>
                    <a:pt x="71" y="0"/>
                    <a:pt x="42" y="3"/>
                    <a:pt x="34" y="4"/>
                  </a:cubicBezTo>
                  <a:cubicBezTo>
                    <a:pt x="31" y="4"/>
                    <a:pt x="26" y="4"/>
                    <a:pt x="26" y="12"/>
                  </a:cubicBezTo>
                  <a:cubicBezTo>
                    <a:pt x="26" y="16"/>
                    <a:pt x="31" y="16"/>
                    <a:pt x="35" y="16"/>
                  </a:cubicBezTo>
                  <a:cubicBezTo>
                    <a:pt x="52" y="16"/>
                    <a:pt x="52" y="19"/>
                    <a:pt x="52" y="22"/>
                  </a:cubicBezTo>
                  <a:cubicBezTo>
                    <a:pt x="52" y="24"/>
                    <a:pt x="51" y="26"/>
                    <a:pt x="51" y="29"/>
                  </a:cubicBezTo>
                  <a:lnTo>
                    <a:pt x="1" y="227"/>
                  </a:lnTo>
                  <a:cubicBezTo>
                    <a:pt x="0" y="233"/>
                    <a:pt x="0" y="234"/>
                    <a:pt x="0" y="234"/>
                  </a:cubicBezTo>
                  <a:cubicBezTo>
                    <a:pt x="0" y="240"/>
                    <a:pt x="4" y="245"/>
                    <a:pt x="11" y="245"/>
                  </a:cubicBezTo>
                  <a:cubicBezTo>
                    <a:pt x="21" y="245"/>
                    <a:pt x="25" y="238"/>
                    <a:pt x="27" y="231"/>
                  </a:cubicBezTo>
                  <a:cubicBezTo>
                    <a:pt x="28" y="229"/>
                    <a:pt x="43" y="168"/>
                    <a:pt x="45" y="163"/>
                  </a:cubicBezTo>
                  <a:cubicBezTo>
                    <a:pt x="69" y="166"/>
                    <a:pt x="89" y="174"/>
                    <a:pt x="89" y="192"/>
                  </a:cubicBezTo>
                  <a:cubicBezTo>
                    <a:pt x="89" y="194"/>
                    <a:pt x="89" y="195"/>
                    <a:pt x="88" y="199"/>
                  </a:cubicBezTo>
                  <a:cubicBezTo>
                    <a:pt x="87" y="204"/>
                    <a:pt x="87" y="206"/>
                    <a:pt x="87" y="210"/>
                  </a:cubicBezTo>
                  <a:cubicBezTo>
                    <a:pt x="87" y="234"/>
                    <a:pt x="107" y="245"/>
                    <a:pt x="124" y="245"/>
                  </a:cubicBezTo>
                  <a:cubicBezTo>
                    <a:pt x="158" y="245"/>
                    <a:pt x="168" y="192"/>
                    <a:pt x="168" y="192"/>
                  </a:cubicBezTo>
                  <a:cubicBezTo>
                    <a:pt x="168" y="188"/>
                    <a:pt x="164" y="188"/>
                    <a:pt x="163" y="188"/>
                  </a:cubicBezTo>
                  <a:cubicBezTo>
                    <a:pt x="158" y="188"/>
                    <a:pt x="158" y="189"/>
                    <a:pt x="156" y="196"/>
                  </a:cubicBezTo>
                  <a:cubicBezTo>
                    <a:pt x="152" y="211"/>
                    <a:pt x="142" y="236"/>
                    <a:pt x="125" y="236"/>
                  </a:cubicBezTo>
                  <a:cubicBezTo>
                    <a:pt x="116" y="236"/>
                    <a:pt x="113" y="227"/>
                    <a:pt x="113" y="218"/>
                  </a:cubicBezTo>
                  <a:cubicBezTo>
                    <a:pt x="113" y="212"/>
                    <a:pt x="113" y="211"/>
                    <a:pt x="115" y="202"/>
                  </a:cubicBezTo>
                  <a:cubicBezTo>
                    <a:pt x="115" y="201"/>
                    <a:pt x="117" y="195"/>
                    <a:pt x="117" y="191"/>
                  </a:cubicBezTo>
                  <a:cubicBezTo>
                    <a:pt x="117" y="160"/>
                    <a:pt x="75" y="155"/>
                    <a:pt x="60" y="154"/>
                  </a:cubicBezTo>
                  <a:cubicBezTo>
                    <a:pt x="70" y="148"/>
                    <a:pt x="83" y="136"/>
                    <a:pt x="89" y="131"/>
                  </a:cubicBezTo>
                  <a:cubicBezTo>
                    <a:pt x="107" y="114"/>
                    <a:pt x="124" y="98"/>
                    <a:pt x="144" y="98"/>
                  </a:cubicBezTo>
                  <a:cubicBezTo>
                    <a:pt x="148" y="98"/>
                    <a:pt x="153" y="99"/>
                    <a:pt x="155" y="103"/>
                  </a:cubicBezTo>
                  <a:cubicBezTo>
                    <a:pt x="140" y="105"/>
                    <a:pt x="137" y="117"/>
                    <a:pt x="137" y="122"/>
                  </a:cubicBezTo>
                  <a:cubicBezTo>
                    <a:pt x="137" y="130"/>
                    <a:pt x="143" y="135"/>
                    <a:pt x="151" y="135"/>
                  </a:cubicBezTo>
                  <a:cubicBezTo>
                    <a:pt x="161" y="135"/>
                    <a:pt x="171" y="127"/>
                    <a:pt x="171" y="113"/>
                  </a:cubicBezTo>
                  <a:cubicBezTo>
                    <a:pt x="171" y="101"/>
                    <a:pt x="163" y="88"/>
                    <a:pt x="144" y="88"/>
                  </a:cubicBezTo>
                  <a:cubicBezTo>
                    <a:pt x="124" y="88"/>
                    <a:pt x="106" y="103"/>
                    <a:pt x="88" y="119"/>
                  </a:cubicBezTo>
                  <a:cubicBezTo>
                    <a:pt x="74" y="133"/>
                    <a:pt x="62" y="144"/>
                    <a:pt x="48" y="150"/>
                  </a:cubicBezTo>
                  <a:lnTo>
                    <a:pt x="83" y="1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6" name="Freeform 161">
              <a:extLst>
                <a:ext uri="{FF2B5EF4-FFF2-40B4-BE49-F238E27FC236}">
                  <a16:creationId xmlns:a16="http://schemas.microsoft.com/office/drawing/2014/main" id="{3E0D2027-731C-4DD7-B516-38E65A6B86EE}"/>
                </a:ext>
              </a:extLst>
            </p:cNvPr>
            <p:cNvSpPr>
              <a:spLocks noEditPoints="1"/>
            </p:cNvSpPr>
            <p:nvPr>
              <p:custDataLst>
                <p:tags r:id="rId38"/>
              </p:custDataLst>
            </p:nvPr>
          </p:nvSpPr>
          <p:spPr bwMode="auto">
            <a:xfrm>
              <a:off x="2732088" y="2693988"/>
              <a:ext cx="28575" cy="11113"/>
            </a:xfrm>
            <a:custGeom>
              <a:avLst/>
              <a:gdLst>
                <a:gd name="T0" fmla="*/ 243 w 257"/>
                <a:gd name="T1" fmla="*/ 17 h 94"/>
                <a:gd name="T2" fmla="*/ 257 w 257"/>
                <a:gd name="T3" fmla="*/ 8 h 94"/>
                <a:gd name="T4" fmla="*/ 244 w 257"/>
                <a:gd name="T5" fmla="*/ 0 h 94"/>
                <a:gd name="T6" fmla="*/ 13 w 257"/>
                <a:gd name="T7" fmla="*/ 0 h 94"/>
                <a:gd name="T8" fmla="*/ 0 w 257"/>
                <a:gd name="T9" fmla="*/ 8 h 94"/>
                <a:gd name="T10" fmla="*/ 13 w 257"/>
                <a:gd name="T11" fmla="*/ 17 h 94"/>
                <a:gd name="T12" fmla="*/ 243 w 257"/>
                <a:gd name="T13" fmla="*/ 17 h 94"/>
                <a:gd name="T14" fmla="*/ 244 w 257"/>
                <a:gd name="T15" fmla="*/ 94 h 94"/>
                <a:gd name="T16" fmla="*/ 257 w 257"/>
                <a:gd name="T17" fmla="*/ 85 h 94"/>
                <a:gd name="T18" fmla="*/ 243 w 257"/>
                <a:gd name="T19" fmla="*/ 76 h 94"/>
                <a:gd name="T20" fmla="*/ 13 w 257"/>
                <a:gd name="T21" fmla="*/ 76 h 94"/>
                <a:gd name="T22" fmla="*/ 0 w 257"/>
                <a:gd name="T23" fmla="*/ 85 h 94"/>
                <a:gd name="T24" fmla="*/ 13 w 257"/>
                <a:gd name="T25" fmla="*/ 94 h 94"/>
                <a:gd name="T26" fmla="*/ 244 w 257"/>
                <a:gd name="T2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94">
                  <a:moveTo>
                    <a:pt x="243" y="17"/>
                  </a:moveTo>
                  <a:cubicBezTo>
                    <a:pt x="249" y="17"/>
                    <a:pt x="257" y="17"/>
                    <a:pt x="257" y="8"/>
                  </a:cubicBezTo>
                  <a:cubicBezTo>
                    <a:pt x="257" y="0"/>
                    <a:pt x="248" y="0"/>
                    <a:pt x="244" y="0"/>
                  </a:cubicBezTo>
                  <a:lnTo>
                    <a:pt x="13" y="0"/>
                  </a:lnTo>
                  <a:cubicBezTo>
                    <a:pt x="8" y="0"/>
                    <a:pt x="0" y="0"/>
                    <a:pt x="0" y="8"/>
                  </a:cubicBezTo>
                  <a:cubicBezTo>
                    <a:pt x="0" y="17"/>
                    <a:pt x="8" y="17"/>
                    <a:pt x="13" y="17"/>
                  </a:cubicBezTo>
                  <a:lnTo>
                    <a:pt x="243" y="17"/>
                  </a:lnTo>
                  <a:close/>
                  <a:moveTo>
                    <a:pt x="244" y="94"/>
                  </a:moveTo>
                  <a:cubicBezTo>
                    <a:pt x="248" y="94"/>
                    <a:pt x="257" y="94"/>
                    <a:pt x="257" y="85"/>
                  </a:cubicBezTo>
                  <a:cubicBezTo>
                    <a:pt x="257" y="76"/>
                    <a:pt x="249" y="76"/>
                    <a:pt x="243" y="76"/>
                  </a:cubicBezTo>
                  <a:lnTo>
                    <a:pt x="13" y="76"/>
                  </a:lnTo>
                  <a:cubicBezTo>
                    <a:pt x="8" y="76"/>
                    <a:pt x="0" y="76"/>
                    <a:pt x="0" y="85"/>
                  </a:cubicBezTo>
                  <a:cubicBezTo>
                    <a:pt x="0" y="94"/>
                    <a:pt x="8" y="94"/>
                    <a:pt x="13" y="94"/>
                  </a:cubicBezTo>
                  <a:lnTo>
                    <a:pt x="244" y="94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7" name="Freeform 162">
              <a:extLst>
                <a:ext uri="{FF2B5EF4-FFF2-40B4-BE49-F238E27FC236}">
                  <a16:creationId xmlns:a16="http://schemas.microsoft.com/office/drawing/2014/main" id="{00B56E2D-76B9-4B4C-B2C9-03CF472BD7F6}"/>
                </a:ext>
              </a:extLst>
            </p:cNvPr>
            <p:cNvSpPr>
              <a:spLocks noEditPoints="1"/>
            </p:cNvSpPr>
            <p:nvPr>
              <p:custDataLst>
                <p:tags r:id="rId39"/>
              </p:custDataLst>
            </p:nvPr>
          </p:nvSpPr>
          <p:spPr bwMode="auto">
            <a:xfrm>
              <a:off x="2765425" y="2682875"/>
              <a:ext cx="17463" cy="26988"/>
            </a:xfrm>
            <a:custGeom>
              <a:avLst/>
              <a:gdLst>
                <a:gd name="T0" fmla="*/ 161 w 161"/>
                <a:gd name="T1" fmla="*/ 121 h 239"/>
                <a:gd name="T2" fmla="*/ 141 w 161"/>
                <a:gd name="T3" fmla="*/ 30 h 239"/>
                <a:gd name="T4" fmla="*/ 81 w 161"/>
                <a:gd name="T5" fmla="*/ 0 h 239"/>
                <a:gd name="T6" fmla="*/ 0 w 161"/>
                <a:gd name="T7" fmla="*/ 121 h 239"/>
                <a:gd name="T8" fmla="*/ 81 w 161"/>
                <a:gd name="T9" fmla="*/ 239 h 239"/>
                <a:gd name="T10" fmla="*/ 161 w 161"/>
                <a:gd name="T11" fmla="*/ 121 h 239"/>
                <a:gd name="T12" fmla="*/ 81 w 161"/>
                <a:gd name="T13" fmla="*/ 229 h 239"/>
                <a:gd name="T14" fmla="*/ 36 w 161"/>
                <a:gd name="T15" fmla="*/ 191 h 239"/>
                <a:gd name="T16" fmla="*/ 31 w 161"/>
                <a:gd name="T17" fmla="*/ 116 h 239"/>
                <a:gd name="T18" fmla="*/ 37 w 161"/>
                <a:gd name="T19" fmla="*/ 45 h 239"/>
                <a:gd name="T20" fmla="*/ 81 w 161"/>
                <a:gd name="T21" fmla="*/ 10 h 239"/>
                <a:gd name="T22" fmla="*/ 124 w 161"/>
                <a:gd name="T23" fmla="*/ 42 h 239"/>
                <a:gd name="T24" fmla="*/ 130 w 161"/>
                <a:gd name="T25" fmla="*/ 116 h 239"/>
                <a:gd name="T26" fmla="*/ 125 w 161"/>
                <a:gd name="T27" fmla="*/ 190 h 239"/>
                <a:gd name="T28" fmla="*/ 81 w 161"/>
                <a:gd name="T29" fmla="*/ 2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239">
                  <a:moveTo>
                    <a:pt x="161" y="121"/>
                  </a:moveTo>
                  <a:cubicBezTo>
                    <a:pt x="161" y="82"/>
                    <a:pt x="157" y="55"/>
                    <a:pt x="141" y="30"/>
                  </a:cubicBezTo>
                  <a:cubicBezTo>
                    <a:pt x="130" y="14"/>
                    <a:pt x="109" y="0"/>
                    <a:pt x="81" y="0"/>
                  </a:cubicBezTo>
                  <a:cubicBezTo>
                    <a:pt x="0" y="0"/>
                    <a:pt x="0" y="96"/>
                    <a:pt x="0" y="121"/>
                  </a:cubicBezTo>
                  <a:cubicBezTo>
                    <a:pt x="0" y="146"/>
                    <a:pt x="0" y="239"/>
                    <a:pt x="81" y="239"/>
                  </a:cubicBezTo>
                  <a:cubicBezTo>
                    <a:pt x="161" y="239"/>
                    <a:pt x="161" y="146"/>
                    <a:pt x="161" y="121"/>
                  </a:cubicBezTo>
                  <a:close/>
                  <a:moveTo>
                    <a:pt x="81" y="229"/>
                  </a:moveTo>
                  <a:cubicBezTo>
                    <a:pt x="65" y="229"/>
                    <a:pt x="43" y="220"/>
                    <a:pt x="36" y="191"/>
                  </a:cubicBezTo>
                  <a:cubicBezTo>
                    <a:pt x="31" y="171"/>
                    <a:pt x="31" y="142"/>
                    <a:pt x="31" y="116"/>
                  </a:cubicBezTo>
                  <a:cubicBezTo>
                    <a:pt x="31" y="91"/>
                    <a:pt x="31" y="64"/>
                    <a:pt x="37" y="45"/>
                  </a:cubicBezTo>
                  <a:cubicBezTo>
                    <a:pt x="44" y="18"/>
                    <a:pt x="66" y="10"/>
                    <a:pt x="81" y="10"/>
                  </a:cubicBezTo>
                  <a:cubicBezTo>
                    <a:pt x="99" y="10"/>
                    <a:pt x="118" y="22"/>
                    <a:pt x="124" y="42"/>
                  </a:cubicBezTo>
                  <a:cubicBezTo>
                    <a:pt x="129" y="61"/>
                    <a:pt x="130" y="86"/>
                    <a:pt x="130" y="116"/>
                  </a:cubicBezTo>
                  <a:cubicBezTo>
                    <a:pt x="130" y="142"/>
                    <a:pt x="130" y="168"/>
                    <a:pt x="125" y="190"/>
                  </a:cubicBezTo>
                  <a:cubicBezTo>
                    <a:pt x="118" y="222"/>
                    <a:pt x="95" y="229"/>
                    <a:pt x="81" y="22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8" name="Freeform 163">
              <a:extLst>
                <a:ext uri="{FF2B5EF4-FFF2-40B4-BE49-F238E27FC236}">
                  <a16:creationId xmlns:a16="http://schemas.microsoft.com/office/drawing/2014/main" id="{E660F155-6646-43CA-B423-E48388571026}"/>
                </a:ext>
              </a:extLst>
            </p:cNvPr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2797175" y="2600325"/>
              <a:ext cx="26988" cy="39688"/>
            </a:xfrm>
            <a:custGeom>
              <a:avLst/>
              <a:gdLst>
                <a:gd name="T0" fmla="*/ 115 w 244"/>
                <a:gd name="T1" fmla="*/ 5 h 351"/>
                <a:gd name="T2" fmla="*/ 109 w 244"/>
                <a:gd name="T3" fmla="*/ 0 h 351"/>
                <a:gd name="T4" fmla="*/ 48 w 244"/>
                <a:gd name="T5" fmla="*/ 5 h 351"/>
                <a:gd name="T6" fmla="*/ 38 w 244"/>
                <a:gd name="T7" fmla="*/ 15 h 351"/>
                <a:gd name="T8" fmla="*/ 50 w 244"/>
                <a:gd name="T9" fmla="*/ 21 h 351"/>
                <a:gd name="T10" fmla="*/ 75 w 244"/>
                <a:gd name="T11" fmla="*/ 29 h 351"/>
                <a:gd name="T12" fmla="*/ 74 w 244"/>
                <a:gd name="T13" fmla="*/ 39 h 351"/>
                <a:gd name="T14" fmla="*/ 2 w 244"/>
                <a:gd name="T15" fmla="*/ 326 h 351"/>
                <a:gd name="T16" fmla="*/ 0 w 244"/>
                <a:gd name="T17" fmla="*/ 337 h 351"/>
                <a:gd name="T18" fmla="*/ 14 w 244"/>
                <a:gd name="T19" fmla="*/ 351 h 351"/>
                <a:gd name="T20" fmla="*/ 32 w 244"/>
                <a:gd name="T21" fmla="*/ 338 h 351"/>
                <a:gd name="T22" fmla="*/ 42 w 244"/>
                <a:gd name="T23" fmla="*/ 301 h 351"/>
                <a:gd name="T24" fmla="*/ 53 w 244"/>
                <a:gd name="T25" fmla="*/ 256 h 351"/>
                <a:gd name="T26" fmla="*/ 61 w 244"/>
                <a:gd name="T27" fmla="*/ 222 h 351"/>
                <a:gd name="T28" fmla="*/ 67 w 244"/>
                <a:gd name="T29" fmla="*/ 200 h 351"/>
                <a:gd name="T30" fmla="*/ 101 w 244"/>
                <a:gd name="T31" fmla="*/ 154 h 351"/>
                <a:gd name="T32" fmla="*/ 149 w 244"/>
                <a:gd name="T33" fmla="*/ 136 h 351"/>
                <a:gd name="T34" fmla="*/ 176 w 244"/>
                <a:gd name="T35" fmla="*/ 171 h 351"/>
                <a:gd name="T36" fmla="*/ 145 w 244"/>
                <a:gd name="T37" fmla="*/ 283 h 351"/>
                <a:gd name="T38" fmla="*/ 138 w 244"/>
                <a:gd name="T39" fmla="*/ 310 h 351"/>
                <a:gd name="T40" fmla="*/ 179 w 244"/>
                <a:gd name="T41" fmla="*/ 351 h 351"/>
                <a:gd name="T42" fmla="*/ 244 w 244"/>
                <a:gd name="T43" fmla="*/ 275 h 351"/>
                <a:gd name="T44" fmla="*/ 238 w 244"/>
                <a:gd name="T45" fmla="*/ 270 h 351"/>
                <a:gd name="T46" fmla="*/ 231 w 244"/>
                <a:gd name="T47" fmla="*/ 279 h 351"/>
                <a:gd name="T48" fmla="*/ 180 w 244"/>
                <a:gd name="T49" fmla="*/ 340 h 351"/>
                <a:gd name="T50" fmla="*/ 168 w 244"/>
                <a:gd name="T51" fmla="*/ 324 h 351"/>
                <a:gd name="T52" fmla="*/ 177 w 244"/>
                <a:gd name="T53" fmla="*/ 289 h 351"/>
                <a:gd name="T54" fmla="*/ 207 w 244"/>
                <a:gd name="T55" fmla="*/ 179 h 351"/>
                <a:gd name="T56" fmla="*/ 150 w 244"/>
                <a:gd name="T57" fmla="*/ 125 h 351"/>
                <a:gd name="T58" fmla="*/ 76 w 244"/>
                <a:gd name="T59" fmla="*/ 164 h 351"/>
                <a:gd name="T60" fmla="*/ 115 w 244"/>
                <a:gd name="T61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4" h="351">
                  <a:moveTo>
                    <a:pt x="115" y="5"/>
                  </a:moveTo>
                  <a:cubicBezTo>
                    <a:pt x="115" y="5"/>
                    <a:pt x="115" y="0"/>
                    <a:pt x="109" y="0"/>
                  </a:cubicBezTo>
                  <a:cubicBezTo>
                    <a:pt x="97" y="0"/>
                    <a:pt x="61" y="4"/>
                    <a:pt x="48" y="5"/>
                  </a:cubicBezTo>
                  <a:cubicBezTo>
                    <a:pt x="44" y="5"/>
                    <a:pt x="38" y="6"/>
                    <a:pt x="38" y="15"/>
                  </a:cubicBezTo>
                  <a:cubicBezTo>
                    <a:pt x="38" y="21"/>
                    <a:pt x="43" y="21"/>
                    <a:pt x="50" y="21"/>
                  </a:cubicBezTo>
                  <a:cubicBezTo>
                    <a:pt x="74" y="21"/>
                    <a:pt x="75" y="24"/>
                    <a:pt x="75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9" y="351"/>
                    <a:pt x="14" y="351"/>
                  </a:cubicBezTo>
                  <a:cubicBezTo>
                    <a:pt x="22" y="351"/>
                    <a:pt x="30" y="345"/>
                    <a:pt x="32" y="338"/>
                  </a:cubicBezTo>
                  <a:lnTo>
                    <a:pt x="42" y="301"/>
                  </a:lnTo>
                  <a:lnTo>
                    <a:pt x="53" y="256"/>
                  </a:lnTo>
                  <a:cubicBezTo>
                    <a:pt x="56" y="245"/>
                    <a:pt x="59" y="234"/>
                    <a:pt x="61" y="222"/>
                  </a:cubicBezTo>
                  <a:cubicBezTo>
                    <a:pt x="62" y="219"/>
                    <a:pt x="66" y="203"/>
                    <a:pt x="67" y="200"/>
                  </a:cubicBezTo>
                  <a:cubicBezTo>
                    <a:pt x="68" y="195"/>
                    <a:pt x="84" y="167"/>
                    <a:pt x="101" y="154"/>
                  </a:cubicBezTo>
                  <a:cubicBezTo>
                    <a:pt x="112" y="146"/>
                    <a:pt x="127" y="136"/>
                    <a:pt x="149" y="136"/>
                  </a:cubicBezTo>
                  <a:cubicBezTo>
                    <a:pt x="170" y="136"/>
                    <a:pt x="176" y="153"/>
                    <a:pt x="176" y="171"/>
                  </a:cubicBezTo>
                  <a:cubicBezTo>
                    <a:pt x="176" y="198"/>
                    <a:pt x="157" y="253"/>
                    <a:pt x="145" y="283"/>
                  </a:cubicBezTo>
                  <a:cubicBezTo>
                    <a:pt x="141" y="295"/>
                    <a:pt x="138" y="301"/>
                    <a:pt x="138" y="310"/>
                  </a:cubicBezTo>
                  <a:cubicBezTo>
                    <a:pt x="138" y="334"/>
                    <a:pt x="156" y="351"/>
                    <a:pt x="179" y="351"/>
                  </a:cubicBezTo>
                  <a:cubicBezTo>
                    <a:pt x="226" y="351"/>
                    <a:pt x="244" y="279"/>
                    <a:pt x="244" y="275"/>
                  </a:cubicBezTo>
                  <a:cubicBezTo>
                    <a:pt x="244" y="270"/>
                    <a:pt x="240" y="270"/>
                    <a:pt x="238" y="270"/>
                  </a:cubicBezTo>
                  <a:cubicBezTo>
                    <a:pt x="233" y="270"/>
                    <a:pt x="233" y="271"/>
                    <a:pt x="231" y="279"/>
                  </a:cubicBezTo>
                  <a:cubicBezTo>
                    <a:pt x="223" y="305"/>
                    <a:pt x="207" y="340"/>
                    <a:pt x="180" y="340"/>
                  </a:cubicBezTo>
                  <a:cubicBezTo>
                    <a:pt x="172" y="340"/>
                    <a:pt x="168" y="335"/>
                    <a:pt x="168" y="324"/>
                  </a:cubicBezTo>
                  <a:cubicBezTo>
                    <a:pt x="168" y="311"/>
                    <a:pt x="173" y="300"/>
                    <a:pt x="177" y="289"/>
                  </a:cubicBezTo>
                  <a:cubicBezTo>
                    <a:pt x="185" y="267"/>
                    <a:pt x="207" y="208"/>
                    <a:pt x="207" y="179"/>
                  </a:cubicBezTo>
                  <a:cubicBezTo>
                    <a:pt x="207" y="146"/>
                    <a:pt x="188" y="125"/>
                    <a:pt x="150" y="125"/>
                  </a:cubicBezTo>
                  <a:cubicBezTo>
                    <a:pt x="119" y="125"/>
                    <a:pt x="95" y="141"/>
                    <a:pt x="76" y="164"/>
                  </a:cubicBezTo>
                  <a:lnTo>
                    <a:pt x="115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39" name="Freeform 164">
              <a:extLst>
                <a:ext uri="{FF2B5EF4-FFF2-40B4-BE49-F238E27FC236}">
                  <a16:creationId xmlns:a16="http://schemas.microsoft.com/office/drawing/2014/main" id="{7D664202-FFD4-4783-A78C-682B8B2F180F}"/>
                </a:ext>
              </a:extLst>
            </p:cNvPr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2832100" y="2597150"/>
              <a:ext cx="7938" cy="57150"/>
            </a:xfrm>
            <a:custGeom>
              <a:avLst/>
              <a:gdLst>
                <a:gd name="T0" fmla="*/ 68 w 68"/>
                <a:gd name="T1" fmla="*/ 499 h 499"/>
                <a:gd name="T2" fmla="*/ 68 w 68"/>
                <a:gd name="T3" fmla="*/ 479 h 499"/>
                <a:gd name="T4" fmla="*/ 20 w 68"/>
                <a:gd name="T5" fmla="*/ 479 h 499"/>
                <a:gd name="T6" fmla="*/ 20 w 68"/>
                <a:gd name="T7" fmla="*/ 20 h 499"/>
                <a:gd name="T8" fmla="*/ 68 w 68"/>
                <a:gd name="T9" fmla="*/ 20 h 499"/>
                <a:gd name="T10" fmla="*/ 68 w 68"/>
                <a:gd name="T11" fmla="*/ 0 h 499"/>
                <a:gd name="T12" fmla="*/ 0 w 68"/>
                <a:gd name="T13" fmla="*/ 0 h 499"/>
                <a:gd name="T14" fmla="*/ 0 w 68"/>
                <a:gd name="T15" fmla="*/ 499 h 499"/>
                <a:gd name="T16" fmla="*/ 68 w 68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499"/>
                  </a:moveTo>
                  <a:lnTo>
                    <a:pt x="68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8" y="20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8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0" name="Freeform 165">
              <a:extLst>
                <a:ext uri="{FF2B5EF4-FFF2-40B4-BE49-F238E27FC236}">
                  <a16:creationId xmlns:a16="http://schemas.microsoft.com/office/drawing/2014/main" id="{083DF287-2368-466B-BAA3-92D23C4049CB}"/>
                </a:ext>
              </a:extLst>
            </p:cNvPr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2844800" y="2600325"/>
              <a:ext cx="23813" cy="39688"/>
            </a:xfrm>
            <a:custGeom>
              <a:avLst/>
              <a:gdLst>
                <a:gd name="T0" fmla="*/ 116 w 226"/>
                <a:gd name="T1" fmla="*/ 5 h 351"/>
                <a:gd name="T2" fmla="*/ 109 w 226"/>
                <a:gd name="T3" fmla="*/ 0 h 351"/>
                <a:gd name="T4" fmla="*/ 48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4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4 w 226"/>
                <a:gd name="T19" fmla="*/ 351 h 351"/>
                <a:gd name="T20" fmla="*/ 31 w 226"/>
                <a:gd name="T21" fmla="*/ 341 h 351"/>
                <a:gd name="T22" fmla="*/ 59 w 226"/>
                <a:gd name="T23" fmla="*/ 232 h 351"/>
                <a:gd name="T24" fmla="*/ 117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59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0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5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79 w 226"/>
                <a:gd name="T61" fmla="*/ 170 h 351"/>
                <a:gd name="T62" fmla="*/ 198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19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09" y="0"/>
                  </a:cubicBezTo>
                  <a:cubicBezTo>
                    <a:pt x="98" y="0"/>
                    <a:pt x="61" y="4"/>
                    <a:pt x="48" y="5"/>
                  </a:cubicBezTo>
                  <a:cubicBezTo>
                    <a:pt x="44" y="5"/>
                    <a:pt x="39" y="6"/>
                    <a:pt x="39" y="15"/>
                  </a:cubicBezTo>
                  <a:cubicBezTo>
                    <a:pt x="39" y="21"/>
                    <a:pt x="43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4" y="351"/>
                  </a:cubicBezTo>
                  <a:cubicBezTo>
                    <a:pt x="21" y="351"/>
                    <a:pt x="28" y="347"/>
                    <a:pt x="31" y="341"/>
                  </a:cubicBezTo>
                  <a:cubicBezTo>
                    <a:pt x="34" y="336"/>
                    <a:pt x="56" y="244"/>
                    <a:pt x="59" y="232"/>
                  </a:cubicBezTo>
                  <a:cubicBezTo>
                    <a:pt x="76" y="233"/>
                    <a:pt x="117" y="241"/>
                    <a:pt x="117" y="274"/>
                  </a:cubicBezTo>
                  <a:cubicBezTo>
                    <a:pt x="117" y="278"/>
                    <a:pt x="117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59" y="351"/>
                  </a:cubicBezTo>
                  <a:cubicBezTo>
                    <a:pt x="174" y="351"/>
                    <a:pt x="188" y="343"/>
                    <a:pt x="199" y="325"/>
                  </a:cubicBezTo>
                  <a:cubicBezTo>
                    <a:pt x="211" y="303"/>
                    <a:pt x="217" y="276"/>
                    <a:pt x="217" y="275"/>
                  </a:cubicBezTo>
                  <a:cubicBezTo>
                    <a:pt x="217" y="270"/>
                    <a:pt x="212" y="270"/>
                    <a:pt x="211" y="270"/>
                  </a:cubicBezTo>
                  <a:cubicBezTo>
                    <a:pt x="206" y="270"/>
                    <a:pt x="205" y="272"/>
                    <a:pt x="204" y="279"/>
                  </a:cubicBezTo>
                  <a:cubicBezTo>
                    <a:pt x="194" y="315"/>
                    <a:pt x="182" y="340"/>
                    <a:pt x="160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19" y="227"/>
                    <a:pt x="77" y="221"/>
                  </a:cubicBezTo>
                  <a:cubicBezTo>
                    <a:pt x="92" y="212"/>
                    <a:pt x="108" y="196"/>
                    <a:pt x="120" y="184"/>
                  </a:cubicBezTo>
                  <a:cubicBezTo>
                    <a:pt x="144" y="158"/>
                    <a:pt x="166" y="136"/>
                    <a:pt x="191" y="136"/>
                  </a:cubicBezTo>
                  <a:cubicBezTo>
                    <a:pt x="194" y="136"/>
                    <a:pt x="194" y="136"/>
                    <a:pt x="195" y="137"/>
                  </a:cubicBezTo>
                  <a:cubicBezTo>
                    <a:pt x="201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79" y="164"/>
                    <a:pt x="179" y="170"/>
                  </a:cubicBezTo>
                  <a:cubicBezTo>
                    <a:pt x="179" y="178"/>
                    <a:pt x="185" y="187"/>
                    <a:pt x="198" y="187"/>
                  </a:cubicBezTo>
                  <a:cubicBezTo>
                    <a:pt x="211" y="187"/>
                    <a:pt x="226" y="176"/>
                    <a:pt x="226" y="157"/>
                  </a:cubicBezTo>
                  <a:cubicBezTo>
                    <a:pt x="226" y="142"/>
                    <a:pt x="214" y="125"/>
                    <a:pt x="192" y="125"/>
                  </a:cubicBezTo>
                  <a:cubicBezTo>
                    <a:pt x="178" y="125"/>
                    <a:pt x="155" y="130"/>
                    <a:pt x="119" y="169"/>
                  </a:cubicBezTo>
                  <a:cubicBezTo>
                    <a:pt x="102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1" name="Freeform 166">
              <a:extLst>
                <a:ext uri="{FF2B5EF4-FFF2-40B4-BE49-F238E27FC236}">
                  <a16:creationId xmlns:a16="http://schemas.microsoft.com/office/drawing/2014/main" id="{242E26A0-A1F6-41E8-804C-1A9B4C629115}"/>
                </a:ext>
              </a:extLst>
            </p:cNvPr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2873375" y="2597150"/>
              <a:ext cx="6350" cy="57150"/>
            </a:xfrm>
            <a:custGeom>
              <a:avLst/>
              <a:gdLst>
                <a:gd name="T0" fmla="*/ 69 w 69"/>
                <a:gd name="T1" fmla="*/ 0 h 499"/>
                <a:gd name="T2" fmla="*/ 0 w 69"/>
                <a:gd name="T3" fmla="*/ 0 h 499"/>
                <a:gd name="T4" fmla="*/ 0 w 69"/>
                <a:gd name="T5" fmla="*/ 20 h 499"/>
                <a:gd name="T6" fmla="*/ 49 w 69"/>
                <a:gd name="T7" fmla="*/ 20 h 499"/>
                <a:gd name="T8" fmla="*/ 49 w 69"/>
                <a:gd name="T9" fmla="*/ 479 h 499"/>
                <a:gd name="T10" fmla="*/ 0 w 69"/>
                <a:gd name="T11" fmla="*/ 479 h 499"/>
                <a:gd name="T12" fmla="*/ 0 w 69"/>
                <a:gd name="T13" fmla="*/ 499 h 499"/>
                <a:gd name="T14" fmla="*/ 69 w 69"/>
                <a:gd name="T15" fmla="*/ 499 h 499"/>
                <a:gd name="T16" fmla="*/ 69 w 69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9" y="20"/>
                  </a:lnTo>
                  <a:lnTo>
                    <a:pt x="49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9" y="499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2" name="Freeform 167">
              <a:extLst>
                <a:ext uri="{FF2B5EF4-FFF2-40B4-BE49-F238E27FC236}">
                  <a16:creationId xmlns:a16="http://schemas.microsoft.com/office/drawing/2014/main" id="{8F072155-B881-4999-81DC-ECD1B7CEF10D}"/>
                </a:ext>
              </a:extLst>
            </p:cNvPr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2887663" y="2614613"/>
              <a:ext cx="28575" cy="25400"/>
            </a:xfrm>
            <a:custGeom>
              <a:avLst/>
              <a:gdLst>
                <a:gd name="T0" fmla="*/ 152 w 249"/>
                <a:gd name="T1" fmla="*/ 70 h 226"/>
                <a:gd name="T2" fmla="*/ 202 w 249"/>
                <a:gd name="T3" fmla="*/ 11 h 226"/>
                <a:gd name="T4" fmla="*/ 227 w 249"/>
                <a:gd name="T5" fmla="*/ 18 h 226"/>
                <a:gd name="T6" fmla="*/ 203 w 249"/>
                <a:gd name="T7" fmla="*/ 45 h 226"/>
                <a:gd name="T8" fmla="*/ 222 w 249"/>
                <a:gd name="T9" fmla="*/ 62 h 226"/>
                <a:gd name="T10" fmla="*/ 249 w 249"/>
                <a:gd name="T11" fmla="*/ 33 h 226"/>
                <a:gd name="T12" fmla="*/ 202 w 249"/>
                <a:gd name="T13" fmla="*/ 0 h 226"/>
                <a:gd name="T14" fmla="*/ 150 w 249"/>
                <a:gd name="T15" fmla="*/ 38 h 226"/>
                <a:gd name="T16" fmla="*/ 96 w 249"/>
                <a:gd name="T17" fmla="*/ 0 h 226"/>
                <a:gd name="T18" fmla="*/ 16 w 249"/>
                <a:gd name="T19" fmla="*/ 77 h 226"/>
                <a:gd name="T20" fmla="*/ 22 w 249"/>
                <a:gd name="T21" fmla="*/ 82 h 226"/>
                <a:gd name="T22" fmla="*/ 28 w 249"/>
                <a:gd name="T23" fmla="*/ 77 h 226"/>
                <a:gd name="T24" fmla="*/ 95 w 249"/>
                <a:gd name="T25" fmla="*/ 11 h 226"/>
                <a:gd name="T26" fmla="*/ 122 w 249"/>
                <a:gd name="T27" fmla="*/ 45 h 226"/>
                <a:gd name="T28" fmla="*/ 95 w 249"/>
                <a:gd name="T29" fmla="*/ 164 h 226"/>
                <a:gd name="T30" fmla="*/ 48 w 249"/>
                <a:gd name="T31" fmla="*/ 215 h 226"/>
                <a:gd name="T32" fmla="*/ 23 w 249"/>
                <a:gd name="T33" fmla="*/ 209 h 226"/>
                <a:gd name="T34" fmla="*/ 46 w 249"/>
                <a:gd name="T35" fmla="*/ 182 h 226"/>
                <a:gd name="T36" fmla="*/ 28 w 249"/>
                <a:gd name="T37" fmla="*/ 165 h 226"/>
                <a:gd name="T38" fmla="*/ 0 w 249"/>
                <a:gd name="T39" fmla="*/ 193 h 226"/>
                <a:gd name="T40" fmla="*/ 47 w 249"/>
                <a:gd name="T41" fmla="*/ 226 h 226"/>
                <a:gd name="T42" fmla="*/ 100 w 249"/>
                <a:gd name="T43" fmla="*/ 188 h 226"/>
                <a:gd name="T44" fmla="*/ 153 w 249"/>
                <a:gd name="T45" fmla="*/ 226 h 226"/>
                <a:gd name="T46" fmla="*/ 233 w 249"/>
                <a:gd name="T47" fmla="*/ 150 h 226"/>
                <a:gd name="T48" fmla="*/ 227 w 249"/>
                <a:gd name="T49" fmla="*/ 145 h 226"/>
                <a:gd name="T50" fmla="*/ 221 w 249"/>
                <a:gd name="T51" fmla="*/ 150 h 226"/>
                <a:gd name="T52" fmla="*/ 154 w 249"/>
                <a:gd name="T53" fmla="*/ 215 h 226"/>
                <a:gd name="T54" fmla="*/ 127 w 249"/>
                <a:gd name="T55" fmla="*/ 182 h 226"/>
                <a:gd name="T56" fmla="*/ 135 w 249"/>
                <a:gd name="T57" fmla="*/ 139 h 226"/>
                <a:gd name="T58" fmla="*/ 152 w 249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9" h="226">
                  <a:moveTo>
                    <a:pt x="152" y="70"/>
                  </a:moveTo>
                  <a:cubicBezTo>
                    <a:pt x="155" y="57"/>
                    <a:pt x="167" y="11"/>
                    <a:pt x="202" y="11"/>
                  </a:cubicBezTo>
                  <a:cubicBezTo>
                    <a:pt x="204" y="11"/>
                    <a:pt x="216" y="11"/>
                    <a:pt x="227" y="18"/>
                  </a:cubicBezTo>
                  <a:cubicBezTo>
                    <a:pt x="213" y="20"/>
                    <a:pt x="203" y="33"/>
                    <a:pt x="203" y="45"/>
                  </a:cubicBezTo>
                  <a:cubicBezTo>
                    <a:pt x="203" y="53"/>
                    <a:pt x="208" y="62"/>
                    <a:pt x="222" y="62"/>
                  </a:cubicBezTo>
                  <a:cubicBezTo>
                    <a:pt x="233" y="62"/>
                    <a:pt x="249" y="53"/>
                    <a:pt x="249" y="33"/>
                  </a:cubicBezTo>
                  <a:cubicBezTo>
                    <a:pt x="249" y="7"/>
                    <a:pt x="219" y="0"/>
                    <a:pt x="202" y="0"/>
                  </a:cubicBezTo>
                  <a:cubicBezTo>
                    <a:pt x="173" y="0"/>
                    <a:pt x="156" y="27"/>
                    <a:pt x="150" y="38"/>
                  </a:cubicBezTo>
                  <a:cubicBezTo>
                    <a:pt x="137" y="5"/>
                    <a:pt x="111" y="0"/>
                    <a:pt x="96" y="0"/>
                  </a:cubicBezTo>
                  <a:cubicBezTo>
                    <a:pt x="44" y="0"/>
                    <a:pt x="16" y="65"/>
                    <a:pt x="16" y="77"/>
                  </a:cubicBezTo>
                  <a:cubicBezTo>
                    <a:pt x="16" y="82"/>
                    <a:pt x="21" y="82"/>
                    <a:pt x="22" y="82"/>
                  </a:cubicBezTo>
                  <a:cubicBezTo>
                    <a:pt x="26" y="82"/>
                    <a:pt x="27" y="81"/>
                    <a:pt x="28" y="77"/>
                  </a:cubicBezTo>
                  <a:cubicBezTo>
                    <a:pt x="45" y="24"/>
                    <a:pt x="78" y="11"/>
                    <a:pt x="95" y="11"/>
                  </a:cubicBezTo>
                  <a:cubicBezTo>
                    <a:pt x="105" y="11"/>
                    <a:pt x="122" y="16"/>
                    <a:pt x="122" y="45"/>
                  </a:cubicBezTo>
                  <a:cubicBezTo>
                    <a:pt x="122" y="60"/>
                    <a:pt x="113" y="94"/>
                    <a:pt x="95" y="164"/>
                  </a:cubicBezTo>
                  <a:cubicBezTo>
                    <a:pt x="87" y="194"/>
                    <a:pt x="70" y="215"/>
                    <a:pt x="48" y="215"/>
                  </a:cubicBezTo>
                  <a:cubicBezTo>
                    <a:pt x="45" y="215"/>
                    <a:pt x="33" y="215"/>
                    <a:pt x="23" y="209"/>
                  </a:cubicBezTo>
                  <a:cubicBezTo>
                    <a:pt x="35" y="206"/>
                    <a:pt x="46" y="196"/>
                    <a:pt x="46" y="182"/>
                  </a:cubicBezTo>
                  <a:cubicBezTo>
                    <a:pt x="46" y="169"/>
                    <a:pt x="35" y="165"/>
                    <a:pt x="28" y="165"/>
                  </a:cubicBezTo>
                  <a:cubicBezTo>
                    <a:pt x="13" y="165"/>
                    <a:pt x="0" y="178"/>
                    <a:pt x="0" y="193"/>
                  </a:cubicBezTo>
                  <a:cubicBezTo>
                    <a:pt x="0" y="216"/>
                    <a:pt x="25" y="226"/>
                    <a:pt x="47" y="226"/>
                  </a:cubicBezTo>
                  <a:cubicBezTo>
                    <a:pt x="80" y="226"/>
                    <a:pt x="98" y="191"/>
                    <a:pt x="100" y="188"/>
                  </a:cubicBezTo>
                  <a:cubicBezTo>
                    <a:pt x="106" y="207"/>
                    <a:pt x="123" y="226"/>
                    <a:pt x="153" y="226"/>
                  </a:cubicBezTo>
                  <a:cubicBezTo>
                    <a:pt x="205" y="226"/>
                    <a:pt x="233" y="162"/>
                    <a:pt x="233" y="150"/>
                  </a:cubicBezTo>
                  <a:cubicBezTo>
                    <a:pt x="233" y="145"/>
                    <a:pt x="229" y="145"/>
                    <a:pt x="227" y="145"/>
                  </a:cubicBezTo>
                  <a:cubicBezTo>
                    <a:pt x="223" y="145"/>
                    <a:pt x="222" y="147"/>
                    <a:pt x="221" y="150"/>
                  </a:cubicBezTo>
                  <a:cubicBezTo>
                    <a:pt x="204" y="203"/>
                    <a:pt x="170" y="215"/>
                    <a:pt x="154" y="215"/>
                  </a:cubicBezTo>
                  <a:cubicBezTo>
                    <a:pt x="135" y="215"/>
                    <a:pt x="127" y="199"/>
                    <a:pt x="127" y="182"/>
                  </a:cubicBezTo>
                  <a:cubicBezTo>
                    <a:pt x="127" y="172"/>
                    <a:pt x="130" y="161"/>
                    <a:pt x="135" y="139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3" name="Freeform 168">
              <a:extLst>
                <a:ext uri="{FF2B5EF4-FFF2-40B4-BE49-F238E27FC236}">
                  <a16:creationId xmlns:a16="http://schemas.microsoft.com/office/drawing/2014/main" id="{93295CEA-3AC8-42A3-ABD7-497C2A5FEEA8}"/>
                </a:ext>
              </a:extLst>
            </p:cNvPr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2924175" y="2597150"/>
              <a:ext cx="7938" cy="57150"/>
            </a:xfrm>
            <a:custGeom>
              <a:avLst/>
              <a:gdLst>
                <a:gd name="T0" fmla="*/ 69 w 69"/>
                <a:gd name="T1" fmla="*/ 499 h 499"/>
                <a:gd name="T2" fmla="*/ 69 w 69"/>
                <a:gd name="T3" fmla="*/ 479 h 499"/>
                <a:gd name="T4" fmla="*/ 20 w 69"/>
                <a:gd name="T5" fmla="*/ 479 h 499"/>
                <a:gd name="T6" fmla="*/ 20 w 69"/>
                <a:gd name="T7" fmla="*/ 20 h 499"/>
                <a:gd name="T8" fmla="*/ 69 w 69"/>
                <a:gd name="T9" fmla="*/ 20 h 499"/>
                <a:gd name="T10" fmla="*/ 69 w 69"/>
                <a:gd name="T11" fmla="*/ 0 h 499"/>
                <a:gd name="T12" fmla="*/ 0 w 69"/>
                <a:gd name="T13" fmla="*/ 0 h 499"/>
                <a:gd name="T14" fmla="*/ 0 w 69"/>
                <a:gd name="T15" fmla="*/ 499 h 499"/>
                <a:gd name="T16" fmla="*/ 69 w 69"/>
                <a:gd name="T1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99">
                  <a:moveTo>
                    <a:pt x="69" y="499"/>
                  </a:moveTo>
                  <a:lnTo>
                    <a:pt x="69" y="479"/>
                  </a:lnTo>
                  <a:lnTo>
                    <a:pt x="20" y="479"/>
                  </a:lnTo>
                  <a:lnTo>
                    <a:pt x="20" y="20"/>
                  </a:lnTo>
                  <a:lnTo>
                    <a:pt x="69" y="20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499"/>
                  </a:lnTo>
                  <a:lnTo>
                    <a:pt x="69" y="499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4" name="Freeform 169">
              <a:extLst>
                <a:ext uri="{FF2B5EF4-FFF2-40B4-BE49-F238E27FC236}">
                  <a16:creationId xmlns:a16="http://schemas.microsoft.com/office/drawing/2014/main" id="{FA97CB29-1B0C-451F-A272-5318C85BA80A}"/>
                </a:ext>
              </a:extLst>
            </p:cNvPr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2935288" y="2614613"/>
              <a:ext cx="30163" cy="25400"/>
            </a:xfrm>
            <a:custGeom>
              <a:avLst/>
              <a:gdLst>
                <a:gd name="T0" fmla="*/ 29 w 270"/>
                <a:gd name="T1" fmla="*/ 191 h 226"/>
                <a:gd name="T2" fmla="*/ 24 w 270"/>
                <a:gd name="T3" fmla="*/ 213 h 226"/>
                <a:gd name="T4" fmla="*/ 39 w 270"/>
                <a:gd name="T5" fmla="*/ 226 h 226"/>
                <a:gd name="T6" fmla="*/ 57 w 270"/>
                <a:gd name="T7" fmla="*/ 212 h 226"/>
                <a:gd name="T8" fmla="*/ 67 w 270"/>
                <a:gd name="T9" fmla="*/ 176 h 226"/>
                <a:gd name="T10" fmla="*/ 78 w 270"/>
                <a:gd name="T11" fmla="*/ 131 h 226"/>
                <a:gd name="T12" fmla="*/ 86 w 270"/>
                <a:gd name="T13" fmla="*/ 97 h 226"/>
                <a:gd name="T14" fmla="*/ 93 w 270"/>
                <a:gd name="T15" fmla="*/ 72 h 226"/>
                <a:gd name="T16" fmla="*/ 174 w 270"/>
                <a:gd name="T17" fmla="*/ 11 h 226"/>
                <a:gd name="T18" fmla="*/ 201 w 270"/>
                <a:gd name="T19" fmla="*/ 46 h 226"/>
                <a:gd name="T20" fmla="*/ 169 w 270"/>
                <a:gd name="T21" fmla="*/ 163 h 226"/>
                <a:gd name="T22" fmla="*/ 164 w 270"/>
                <a:gd name="T23" fmla="*/ 185 h 226"/>
                <a:gd name="T24" fmla="*/ 204 w 270"/>
                <a:gd name="T25" fmla="*/ 226 h 226"/>
                <a:gd name="T26" fmla="*/ 270 w 270"/>
                <a:gd name="T27" fmla="*/ 150 h 226"/>
                <a:gd name="T28" fmla="*/ 264 w 270"/>
                <a:gd name="T29" fmla="*/ 145 h 226"/>
                <a:gd name="T30" fmla="*/ 256 w 270"/>
                <a:gd name="T31" fmla="*/ 154 h 226"/>
                <a:gd name="T32" fmla="*/ 205 w 270"/>
                <a:gd name="T33" fmla="*/ 215 h 226"/>
                <a:gd name="T34" fmla="*/ 194 w 270"/>
                <a:gd name="T35" fmla="*/ 199 h 226"/>
                <a:gd name="T36" fmla="*/ 203 w 270"/>
                <a:gd name="T37" fmla="*/ 164 h 226"/>
                <a:gd name="T38" fmla="*/ 233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2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4 w 270"/>
                <a:gd name="T53" fmla="*/ 71 h 226"/>
                <a:gd name="T54" fmla="*/ 50 w 270"/>
                <a:gd name="T55" fmla="*/ 11 h 226"/>
                <a:gd name="T56" fmla="*/ 66 w 270"/>
                <a:gd name="T57" fmla="*/ 34 h 226"/>
                <a:gd name="T58" fmla="*/ 58 w 270"/>
                <a:gd name="T59" fmla="*/ 76 h 226"/>
                <a:gd name="T60" fmla="*/ 29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29" y="191"/>
                  </a:moveTo>
                  <a:cubicBezTo>
                    <a:pt x="27" y="199"/>
                    <a:pt x="24" y="210"/>
                    <a:pt x="24" y="213"/>
                  </a:cubicBezTo>
                  <a:cubicBezTo>
                    <a:pt x="24" y="222"/>
                    <a:pt x="31" y="226"/>
                    <a:pt x="39" y="226"/>
                  </a:cubicBezTo>
                  <a:cubicBezTo>
                    <a:pt x="45" y="226"/>
                    <a:pt x="54" y="222"/>
                    <a:pt x="57" y="212"/>
                  </a:cubicBezTo>
                  <a:cubicBezTo>
                    <a:pt x="58" y="211"/>
                    <a:pt x="64" y="188"/>
                    <a:pt x="67" y="176"/>
                  </a:cubicBezTo>
                  <a:lnTo>
                    <a:pt x="78" y="131"/>
                  </a:lnTo>
                  <a:cubicBezTo>
                    <a:pt x="81" y="120"/>
                    <a:pt x="84" y="109"/>
                    <a:pt x="86" y="97"/>
                  </a:cubicBezTo>
                  <a:cubicBezTo>
                    <a:pt x="88" y="89"/>
                    <a:pt x="92" y="74"/>
                    <a:pt x="93" y="72"/>
                  </a:cubicBezTo>
                  <a:cubicBezTo>
                    <a:pt x="100" y="57"/>
                    <a:pt x="127" y="11"/>
                    <a:pt x="174" y="11"/>
                  </a:cubicBezTo>
                  <a:cubicBezTo>
                    <a:pt x="197" y="11"/>
                    <a:pt x="201" y="30"/>
                    <a:pt x="201" y="46"/>
                  </a:cubicBezTo>
                  <a:cubicBezTo>
                    <a:pt x="201" y="77"/>
                    <a:pt x="177" y="141"/>
                    <a:pt x="169" y="163"/>
                  </a:cubicBezTo>
                  <a:cubicBezTo>
                    <a:pt x="164" y="174"/>
                    <a:pt x="164" y="180"/>
                    <a:pt x="164" y="185"/>
                  </a:cubicBezTo>
                  <a:cubicBezTo>
                    <a:pt x="164" y="209"/>
                    <a:pt x="181" y="226"/>
                    <a:pt x="204" y="226"/>
                  </a:cubicBezTo>
                  <a:cubicBezTo>
                    <a:pt x="251" y="226"/>
                    <a:pt x="270" y="154"/>
                    <a:pt x="270" y="150"/>
                  </a:cubicBezTo>
                  <a:cubicBezTo>
                    <a:pt x="270" y="145"/>
                    <a:pt x="265" y="145"/>
                    <a:pt x="264" y="145"/>
                  </a:cubicBezTo>
                  <a:cubicBezTo>
                    <a:pt x="259" y="145"/>
                    <a:pt x="259" y="146"/>
                    <a:pt x="256" y="154"/>
                  </a:cubicBezTo>
                  <a:cubicBezTo>
                    <a:pt x="246" y="187"/>
                    <a:pt x="230" y="215"/>
                    <a:pt x="205" y="215"/>
                  </a:cubicBezTo>
                  <a:cubicBezTo>
                    <a:pt x="197" y="215"/>
                    <a:pt x="194" y="210"/>
                    <a:pt x="194" y="199"/>
                  </a:cubicBezTo>
                  <a:cubicBezTo>
                    <a:pt x="194" y="186"/>
                    <a:pt x="198" y="175"/>
                    <a:pt x="203" y="164"/>
                  </a:cubicBezTo>
                  <a:cubicBezTo>
                    <a:pt x="212" y="137"/>
                    <a:pt x="233" y="82"/>
                    <a:pt x="233" y="54"/>
                  </a:cubicBezTo>
                  <a:cubicBezTo>
                    <a:pt x="233" y="20"/>
                    <a:pt x="211" y="0"/>
                    <a:pt x="176" y="0"/>
                  </a:cubicBezTo>
                  <a:cubicBezTo>
                    <a:pt x="131" y="0"/>
                    <a:pt x="106" y="32"/>
                    <a:pt x="98" y="44"/>
                  </a:cubicBezTo>
                  <a:cubicBezTo>
                    <a:pt x="95" y="16"/>
                    <a:pt x="75" y="0"/>
                    <a:pt x="52" y="0"/>
                  </a:cubicBezTo>
                  <a:cubicBezTo>
                    <a:pt x="29" y="0"/>
                    <a:pt x="19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1" y="82"/>
                    <a:pt x="14" y="71"/>
                  </a:cubicBezTo>
                  <a:cubicBezTo>
                    <a:pt x="22" y="35"/>
                    <a:pt x="32" y="11"/>
                    <a:pt x="50" y="11"/>
                  </a:cubicBezTo>
                  <a:cubicBezTo>
                    <a:pt x="60" y="11"/>
                    <a:pt x="66" y="18"/>
                    <a:pt x="66" y="34"/>
                  </a:cubicBezTo>
                  <a:cubicBezTo>
                    <a:pt x="66" y="45"/>
                    <a:pt x="64" y="50"/>
                    <a:pt x="58" y="76"/>
                  </a:cubicBezTo>
                  <a:lnTo>
                    <a:pt x="29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5" name="Freeform 170">
              <a:extLst>
                <a:ext uri="{FF2B5EF4-FFF2-40B4-BE49-F238E27FC236}">
                  <a16:creationId xmlns:a16="http://schemas.microsoft.com/office/drawing/2014/main" id="{AA440162-AFE8-4710-B00F-96A76F7FC658}"/>
                </a:ext>
              </a:extLst>
            </p:cNvPr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2982913" y="2624138"/>
              <a:ext cx="34925" cy="3175"/>
            </a:xfrm>
            <a:custGeom>
              <a:avLst/>
              <a:gdLst>
                <a:gd name="T0" fmla="*/ 287 w 305"/>
                <a:gd name="T1" fmla="*/ 20 h 20"/>
                <a:gd name="T2" fmla="*/ 305 w 305"/>
                <a:gd name="T3" fmla="*/ 10 h 20"/>
                <a:gd name="T4" fmla="*/ 287 w 305"/>
                <a:gd name="T5" fmla="*/ 0 h 20"/>
                <a:gd name="T6" fmla="*/ 18 w 305"/>
                <a:gd name="T7" fmla="*/ 0 h 20"/>
                <a:gd name="T8" fmla="*/ 0 w 305"/>
                <a:gd name="T9" fmla="*/ 10 h 20"/>
                <a:gd name="T10" fmla="*/ 18 w 305"/>
                <a:gd name="T11" fmla="*/ 20 h 20"/>
                <a:gd name="T12" fmla="*/ 287 w 305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0">
                  <a:moveTo>
                    <a:pt x="287" y="20"/>
                  </a:moveTo>
                  <a:cubicBezTo>
                    <a:pt x="296" y="20"/>
                    <a:pt x="305" y="20"/>
                    <a:pt x="305" y="10"/>
                  </a:cubicBezTo>
                  <a:cubicBezTo>
                    <a:pt x="305" y="0"/>
                    <a:pt x="296" y="0"/>
                    <a:pt x="287" y="0"/>
                  </a:cubicBezTo>
                  <a:lnTo>
                    <a:pt x="18" y="0"/>
                  </a:lnTo>
                  <a:cubicBezTo>
                    <a:pt x="9" y="0"/>
                    <a:pt x="0" y="0"/>
                    <a:pt x="0" y="10"/>
                  </a:cubicBezTo>
                  <a:cubicBezTo>
                    <a:pt x="0" y="20"/>
                    <a:pt x="9" y="20"/>
                    <a:pt x="18" y="20"/>
                  </a:cubicBezTo>
                  <a:lnTo>
                    <a:pt x="287" y="2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6" name="Freeform 171">
              <a:extLst>
                <a:ext uri="{FF2B5EF4-FFF2-40B4-BE49-F238E27FC236}">
                  <a16:creationId xmlns:a16="http://schemas.microsoft.com/office/drawing/2014/main" id="{BA275773-2F30-4220-BC7A-103EE78EF340}"/>
                </a:ext>
              </a:extLst>
            </p:cNvPr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3036888" y="2600325"/>
              <a:ext cx="25400" cy="39688"/>
            </a:xfrm>
            <a:custGeom>
              <a:avLst/>
              <a:gdLst>
                <a:gd name="T0" fmla="*/ 116 w 226"/>
                <a:gd name="T1" fmla="*/ 5 h 351"/>
                <a:gd name="T2" fmla="*/ 110 w 226"/>
                <a:gd name="T3" fmla="*/ 0 h 351"/>
                <a:gd name="T4" fmla="*/ 49 w 226"/>
                <a:gd name="T5" fmla="*/ 5 h 351"/>
                <a:gd name="T6" fmla="*/ 39 w 226"/>
                <a:gd name="T7" fmla="*/ 15 h 351"/>
                <a:gd name="T8" fmla="*/ 51 w 226"/>
                <a:gd name="T9" fmla="*/ 21 h 351"/>
                <a:gd name="T10" fmla="*/ 76 w 226"/>
                <a:gd name="T11" fmla="*/ 29 h 351"/>
                <a:gd name="T12" fmla="*/ 75 w 226"/>
                <a:gd name="T13" fmla="*/ 39 h 351"/>
                <a:gd name="T14" fmla="*/ 2 w 226"/>
                <a:gd name="T15" fmla="*/ 326 h 351"/>
                <a:gd name="T16" fmla="*/ 0 w 226"/>
                <a:gd name="T17" fmla="*/ 337 h 351"/>
                <a:gd name="T18" fmla="*/ 15 w 226"/>
                <a:gd name="T19" fmla="*/ 351 h 351"/>
                <a:gd name="T20" fmla="*/ 32 w 226"/>
                <a:gd name="T21" fmla="*/ 341 h 351"/>
                <a:gd name="T22" fmla="*/ 60 w 226"/>
                <a:gd name="T23" fmla="*/ 232 h 351"/>
                <a:gd name="T24" fmla="*/ 118 w 226"/>
                <a:gd name="T25" fmla="*/ 274 h 351"/>
                <a:gd name="T26" fmla="*/ 116 w 226"/>
                <a:gd name="T27" fmla="*/ 285 h 351"/>
                <a:gd name="T28" fmla="*/ 114 w 226"/>
                <a:gd name="T29" fmla="*/ 302 h 351"/>
                <a:gd name="T30" fmla="*/ 160 w 226"/>
                <a:gd name="T31" fmla="*/ 351 h 351"/>
                <a:gd name="T32" fmla="*/ 199 w 226"/>
                <a:gd name="T33" fmla="*/ 325 h 351"/>
                <a:gd name="T34" fmla="*/ 217 w 226"/>
                <a:gd name="T35" fmla="*/ 275 h 351"/>
                <a:gd name="T36" fmla="*/ 211 w 226"/>
                <a:gd name="T37" fmla="*/ 270 h 351"/>
                <a:gd name="T38" fmla="*/ 204 w 226"/>
                <a:gd name="T39" fmla="*/ 279 h 351"/>
                <a:gd name="T40" fmla="*/ 161 w 226"/>
                <a:gd name="T41" fmla="*/ 340 h 351"/>
                <a:gd name="T42" fmla="*/ 145 w 226"/>
                <a:gd name="T43" fmla="*/ 317 h 351"/>
                <a:gd name="T44" fmla="*/ 149 w 226"/>
                <a:gd name="T45" fmla="*/ 289 h 351"/>
                <a:gd name="T46" fmla="*/ 151 w 226"/>
                <a:gd name="T47" fmla="*/ 274 h 351"/>
                <a:gd name="T48" fmla="*/ 77 w 226"/>
                <a:gd name="T49" fmla="*/ 221 h 351"/>
                <a:gd name="T50" fmla="*/ 120 w 226"/>
                <a:gd name="T51" fmla="*/ 184 h 351"/>
                <a:gd name="T52" fmla="*/ 191 w 226"/>
                <a:gd name="T53" fmla="*/ 136 h 351"/>
                <a:gd name="T54" fmla="*/ 196 w 226"/>
                <a:gd name="T55" fmla="*/ 137 h 351"/>
                <a:gd name="T56" fmla="*/ 206 w 226"/>
                <a:gd name="T57" fmla="*/ 141 h 351"/>
                <a:gd name="T58" fmla="*/ 208 w 226"/>
                <a:gd name="T59" fmla="*/ 143 h 351"/>
                <a:gd name="T60" fmla="*/ 180 w 226"/>
                <a:gd name="T61" fmla="*/ 170 h 351"/>
                <a:gd name="T62" fmla="*/ 199 w 226"/>
                <a:gd name="T63" fmla="*/ 187 h 351"/>
                <a:gd name="T64" fmla="*/ 226 w 226"/>
                <a:gd name="T65" fmla="*/ 157 h 351"/>
                <a:gd name="T66" fmla="*/ 192 w 226"/>
                <a:gd name="T67" fmla="*/ 125 h 351"/>
                <a:gd name="T68" fmla="*/ 120 w 226"/>
                <a:gd name="T69" fmla="*/ 169 h 351"/>
                <a:gd name="T70" fmla="*/ 64 w 226"/>
                <a:gd name="T71" fmla="*/ 216 h 351"/>
                <a:gd name="T72" fmla="*/ 116 w 226"/>
                <a:gd name="T73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351">
                  <a:moveTo>
                    <a:pt x="116" y="5"/>
                  </a:moveTo>
                  <a:cubicBezTo>
                    <a:pt x="116" y="5"/>
                    <a:pt x="116" y="0"/>
                    <a:pt x="110" y="0"/>
                  </a:cubicBezTo>
                  <a:cubicBezTo>
                    <a:pt x="98" y="0"/>
                    <a:pt x="62" y="4"/>
                    <a:pt x="49" y="5"/>
                  </a:cubicBezTo>
                  <a:cubicBezTo>
                    <a:pt x="45" y="5"/>
                    <a:pt x="39" y="6"/>
                    <a:pt x="39" y="15"/>
                  </a:cubicBezTo>
                  <a:cubicBezTo>
                    <a:pt x="39" y="21"/>
                    <a:pt x="44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5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1" y="351"/>
                    <a:pt x="29" y="347"/>
                    <a:pt x="32" y="341"/>
                  </a:cubicBezTo>
                  <a:cubicBezTo>
                    <a:pt x="34" y="336"/>
                    <a:pt x="57" y="244"/>
                    <a:pt x="60" y="232"/>
                  </a:cubicBezTo>
                  <a:cubicBezTo>
                    <a:pt x="77" y="233"/>
                    <a:pt x="118" y="241"/>
                    <a:pt x="118" y="274"/>
                  </a:cubicBezTo>
                  <a:cubicBezTo>
                    <a:pt x="118" y="278"/>
                    <a:pt x="118" y="280"/>
                    <a:pt x="116" y="285"/>
                  </a:cubicBezTo>
                  <a:cubicBezTo>
                    <a:pt x="115" y="291"/>
                    <a:pt x="114" y="297"/>
                    <a:pt x="114" y="302"/>
                  </a:cubicBezTo>
                  <a:cubicBezTo>
                    <a:pt x="114" y="331"/>
                    <a:pt x="134" y="351"/>
                    <a:pt x="160" y="351"/>
                  </a:cubicBezTo>
                  <a:cubicBezTo>
                    <a:pt x="175" y="351"/>
                    <a:pt x="188" y="343"/>
                    <a:pt x="199" y="325"/>
                  </a:cubicBezTo>
                  <a:cubicBezTo>
                    <a:pt x="212" y="303"/>
                    <a:pt x="217" y="276"/>
                    <a:pt x="217" y="275"/>
                  </a:cubicBezTo>
                  <a:cubicBezTo>
                    <a:pt x="217" y="270"/>
                    <a:pt x="213" y="270"/>
                    <a:pt x="211" y="270"/>
                  </a:cubicBezTo>
                  <a:cubicBezTo>
                    <a:pt x="206" y="270"/>
                    <a:pt x="206" y="272"/>
                    <a:pt x="204" y="279"/>
                  </a:cubicBezTo>
                  <a:cubicBezTo>
                    <a:pt x="194" y="315"/>
                    <a:pt x="183" y="340"/>
                    <a:pt x="161" y="340"/>
                  </a:cubicBezTo>
                  <a:cubicBezTo>
                    <a:pt x="151" y="340"/>
                    <a:pt x="145" y="335"/>
                    <a:pt x="145" y="317"/>
                  </a:cubicBezTo>
                  <a:cubicBezTo>
                    <a:pt x="145" y="308"/>
                    <a:pt x="147" y="297"/>
                    <a:pt x="149" y="289"/>
                  </a:cubicBezTo>
                  <a:cubicBezTo>
                    <a:pt x="151" y="281"/>
                    <a:pt x="151" y="279"/>
                    <a:pt x="151" y="274"/>
                  </a:cubicBezTo>
                  <a:cubicBezTo>
                    <a:pt x="151" y="241"/>
                    <a:pt x="120" y="227"/>
                    <a:pt x="77" y="221"/>
                  </a:cubicBezTo>
                  <a:cubicBezTo>
                    <a:pt x="93" y="212"/>
                    <a:pt x="109" y="196"/>
                    <a:pt x="120" y="184"/>
                  </a:cubicBezTo>
                  <a:cubicBezTo>
                    <a:pt x="144" y="158"/>
                    <a:pt x="167" y="136"/>
                    <a:pt x="191" y="136"/>
                  </a:cubicBezTo>
                  <a:cubicBezTo>
                    <a:pt x="194" y="136"/>
                    <a:pt x="195" y="136"/>
                    <a:pt x="196" y="137"/>
                  </a:cubicBezTo>
                  <a:cubicBezTo>
                    <a:pt x="202" y="138"/>
                    <a:pt x="202" y="138"/>
                    <a:pt x="206" y="141"/>
                  </a:cubicBezTo>
                  <a:cubicBezTo>
                    <a:pt x="207" y="141"/>
                    <a:pt x="207" y="142"/>
                    <a:pt x="208" y="143"/>
                  </a:cubicBezTo>
                  <a:cubicBezTo>
                    <a:pt x="184" y="144"/>
                    <a:pt x="180" y="164"/>
                    <a:pt x="180" y="170"/>
                  </a:cubicBezTo>
                  <a:cubicBezTo>
                    <a:pt x="180" y="178"/>
                    <a:pt x="185" y="187"/>
                    <a:pt x="199" y="187"/>
                  </a:cubicBezTo>
                  <a:cubicBezTo>
                    <a:pt x="212" y="187"/>
                    <a:pt x="226" y="176"/>
                    <a:pt x="226" y="157"/>
                  </a:cubicBezTo>
                  <a:cubicBezTo>
                    <a:pt x="226" y="142"/>
                    <a:pt x="215" y="125"/>
                    <a:pt x="192" y="125"/>
                  </a:cubicBezTo>
                  <a:cubicBezTo>
                    <a:pt x="178" y="125"/>
                    <a:pt x="155" y="130"/>
                    <a:pt x="120" y="169"/>
                  </a:cubicBezTo>
                  <a:cubicBezTo>
                    <a:pt x="103" y="188"/>
                    <a:pt x="83" y="208"/>
                    <a:pt x="64" y="216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47" name="Freeform 172">
              <a:extLst>
                <a:ext uri="{FF2B5EF4-FFF2-40B4-BE49-F238E27FC236}">
                  <a16:creationId xmlns:a16="http://schemas.microsoft.com/office/drawing/2014/main" id="{8A4003A8-38A5-4C13-81DF-309B5176B935}"/>
                </a:ext>
              </a:extLst>
            </p:cNvPr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3065463" y="2597150"/>
              <a:ext cx="7938" cy="57150"/>
            </a:xfrm>
            <a:custGeom>
              <a:avLst/>
              <a:gdLst>
                <a:gd name="T0" fmla="*/ 68 w 68"/>
                <a:gd name="T1" fmla="*/ 0 h 499"/>
                <a:gd name="T2" fmla="*/ 0 w 68"/>
                <a:gd name="T3" fmla="*/ 0 h 499"/>
                <a:gd name="T4" fmla="*/ 0 w 68"/>
                <a:gd name="T5" fmla="*/ 20 h 499"/>
                <a:gd name="T6" fmla="*/ 48 w 68"/>
                <a:gd name="T7" fmla="*/ 20 h 499"/>
                <a:gd name="T8" fmla="*/ 48 w 68"/>
                <a:gd name="T9" fmla="*/ 479 h 499"/>
                <a:gd name="T10" fmla="*/ 0 w 68"/>
                <a:gd name="T11" fmla="*/ 479 h 499"/>
                <a:gd name="T12" fmla="*/ 0 w 68"/>
                <a:gd name="T13" fmla="*/ 499 h 499"/>
                <a:gd name="T14" fmla="*/ 68 w 68"/>
                <a:gd name="T15" fmla="*/ 499 h 499"/>
                <a:gd name="T16" fmla="*/ 68 w 68"/>
                <a:gd name="T1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99">
                  <a:moveTo>
                    <a:pt x="6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48" y="20"/>
                  </a:lnTo>
                  <a:lnTo>
                    <a:pt x="48" y="479"/>
                  </a:lnTo>
                  <a:lnTo>
                    <a:pt x="0" y="479"/>
                  </a:lnTo>
                  <a:lnTo>
                    <a:pt x="0" y="499"/>
                  </a:lnTo>
                  <a:lnTo>
                    <a:pt x="68" y="499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268" name="Skupina 267" descr="\documentclass{article}&#10;\usepackage{amsmath}&#10;\pagestyle{empty}&#10;\begin{document}&#10;&#10;\begin{equation*}&#10;\begin{aligned}&#10;&gt;conv(h,x)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E9444634-8F1B-4FAB-AECA-87DC2E12E0BA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7091641" y="2796869"/>
            <a:ext cx="1019074" cy="220340"/>
            <a:chOff x="2540000" y="2540000"/>
            <a:chExt cx="293688" cy="63500"/>
          </a:xfrm>
        </p:grpSpPr>
        <p:sp>
          <p:nvSpPr>
            <p:cNvPr id="257" name="Freeform 179">
              <a:extLst>
                <a:ext uri="{FF2B5EF4-FFF2-40B4-BE49-F238E27FC236}">
                  <a16:creationId xmlns:a16="http://schemas.microsoft.com/office/drawing/2014/main" id="{0096BC7C-1ADE-415F-8680-24DD57661E61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2540000" y="2552700"/>
              <a:ext cx="33338" cy="38100"/>
            </a:xfrm>
            <a:custGeom>
              <a:avLst/>
              <a:gdLst>
                <a:gd name="T0" fmla="*/ 295 w 305"/>
                <a:gd name="T1" fmla="*/ 156 h 290"/>
                <a:gd name="T2" fmla="*/ 305 w 305"/>
                <a:gd name="T3" fmla="*/ 145 h 290"/>
                <a:gd name="T4" fmla="*/ 295 w 305"/>
                <a:gd name="T5" fmla="*/ 134 h 290"/>
                <a:gd name="T6" fmla="*/ 19 w 305"/>
                <a:gd name="T7" fmla="*/ 4 h 290"/>
                <a:gd name="T8" fmla="*/ 10 w 305"/>
                <a:gd name="T9" fmla="*/ 0 h 290"/>
                <a:gd name="T10" fmla="*/ 0 w 305"/>
                <a:gd name="T11" fmla="*/ 10 h 290"/>
                <a:gd name="T12" fmla="*/ 9 w 305"/>
                <a:gd name="T13" fmla="*/ 21 h 290"/>
                <a:gd name="T14" fmla="*/ 271 w 305"/>
                <a:gd name="T15" fmla="*/ 145 h 290"/>
                <a:gd name="T16" fmla="*/ 9 w 305"/>
                <a:gd name="T17" fmla="*/ 269 h 290"/>
                <a:gd name="T18" fmla="*/ 0 w 305"/>
                <a:gd name="T19" fmla="*/ 280 h 290"/>
                <a:gd name="T20" fmla="*/ 10 w 305"/>
                <a:gd name="T21" fmla="*/ 290 h 290"/>
                <a:gd name="T22" fmla="*/ 19 w 305"/>
                <a:gd name="T23" fmla="*/ 286 h 290"/>
                <a:gd name="T24" fmla="*/ 295 w 305"/>
                <a:gd name="T25" fmla="*/ 15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5" h="290">
                  <a:moveTo>
                    <a:pt x="295" y="156"/>
                  </a:moveTo>
                  <a:cubicBezTo>
                    <a:pt x="301" y="154"/>
                    <a:pt x="305" y="151"/>
                    <a:pt x="305" y="145"/>
                  </a:cubicBezTo>
                  <a:cubicBezTo>
                    <a:pt x="305" y="139"/>
                    <a:pt x="301" y="137"/>
                    <a:pt x="295" y="134"/>
                  </a:cubicBezTo>
                  <a:lnTo>
                    <a:pt x="19" y="4"/>
                  </a:lnTo>
                  <a:cubicBezTo>
                    <a:pt x="12" y="0"/>
                    <a:pt x="11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2" y="18"/>
                    <a:pt x="9" y="21"/>
                  </a:cubicBezTo>
                  <a:lnTo>
                    <a:pt x="271" y="145"/>
                  </a:lnTo>
                  <a:lnTo>
                    <a:pt x="9" y="269"/>
                  </a:lnTo>
                  <a:cubicBezTo>
                    <a:pt x="2" y="272"/>
                    <a:pt x="0" y="275"/>
                    <a:pt x="0" y="280"/>
                  </a:cubicBezTo>
                  <a:cubicBezTo>
                    <a:pt x="0" y="285"/>
                    <a:pt x="4" y="290"/>
                    <a:pt x="10" y="290"/>
                  </a:cubicBezTo>
                  <a:cubicBezTo>
                    <a:pt x="11" y="290"/>
                    <a:pt x="12" y="290"/>
                    <a:pt x="19" y="286"/>
                  </a:cubicBezTo>
                  <a:lnTo>
                    <a:pt x="295" y="156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58" name="Freeform 180">
              <a:extLst>
                <a:ext uri="{FF2B5EF4-FFF2-40B4-BE49-F238E27FC236}">
                  <a16:creationId xmlns:a16="http://schemas.microsoft.com/office/drawing/2014/main" id="{08723D28-4CE5-431D-A598-D797C3697396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2597150" y="2559050"/>
              <a:ext cx="20638" cy="28575"/>
            </a:xfrm>
            <a:custGeom>
              <a:avLst/>
              <a:gdLst>
                <a:gd name="T0" fmla="*/ 177 w 194"/>
                <a:gd name="T1" fmla="*/ 31 h 226"/>
                <a:gd name="T2" fmla="*/ 155 w 194"/>
                <a:gd name="T3" fmla="*/ 38 h 226"/>
                <a:gd name="T4" fmla="*/ 146 w 194"/>
                <a:gd name="T5" fmla="*/ 58 h 226"/>
                <a:gd name="T6" fmla="*/ 165 w 194"/>
                <a:gd name="T7" fmla="*/ 75 h 226"/>
                <a:gd name="T8" fmla="*/ 192 w 194"/>
                <a:gd name="T9" fmla="*/ 43 h 226"/>
                <a:gd name="T10" fmla="*/ 134 w 194"/>
                <a:gd name="T11" fmla="*/ 0 h 226"/>
                <a:gd name="T12" fmla="*/ 0 w 194"/>
                <a:gd name="T13" fmla="*/ 142 h 226"/>
                <a:gd name="T14" fmla="*/ 81 w 194"/>
                <a:gd name="T15" fmla="*/ 226 h 226"/>
                <a:gd name="T16" fmla="*/ 194 w 194"/>
                <a:gd name="T17" fmla="*/ 167 h 226"/>
                <a:gd name="T18" fmla="*/ 188 w 194"/>
                <a:gd name="T19" fmla="*/ 161 h 226"/>
                <a:gd name="T20" fmla="*/ 181 w 194"/>
                <a:gd name="T21" fmla="*/ 166 h 226"/>
                <a:gd name="T22" fmla="*/ 82 w 194"/>
                <a:gd name="T23" fmla="*/ 215 h 226"/>
                <a:gd name="T24" fmla="*/ 37 w 194"/>
                <a:gd name="T25" fmla="*/ 161 h 226"/>
                <a:gd name="T26" fmla="*/ 64 w 194"/>
                <a:gd name="T27" fmla="*/ 61 h 226"/>
                <a:gd name="T28" fmla="*/ 134 w 194"/>
                <a:gd name="T29" fmla="*/ 11 h 226"/>
                <a:gd name="T30" fmla="*/ 177 w 194"/>
                <a:gd name="T31" fmla="*/ 3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226">
                  <a:moveTo>
                    <a:pt x="177" y="31"/>
                  </a:moveTo>
                  <a:cubicBezTo>
                    <a:pt x="169" y="31"/>
                    <a:pt x="162" y="31"/>
                    <a:pt x="155" y="38"/>
                  </a:cubicBezTo>
                  <a:cubicBezTo>
                    <a:pt x="147" y="46"/>
                    <a:pt x="146" y="54"/>
                    <a:pt x="146" y="58"/>
                  </a:cubicBezTo>
                  <a:cubicBezTo>
                    <a:pt x="146" y="70"/>
                    <a:pt x="155" y="75"/>
                    <a:pt x="165" y="75"/>
                  </a:cubicBezTo>
                  <a:cubicBezTo>
                    <a:pt x="179" y="75"/>
                    <a:pt x="192" y="63"/>
                    <a:pt x="192" y="43"/>
                  </a:cubicBezTo>
                  <a:cubicBezTo>
                    <a:pt x="192" y="19"/>
                    <a:pt x="169" y="0"/>
                    <a:pt x="134" y="0"/>
                  </a:cubicBezTo>
                  <a:cubicBezTo>
                    <a:pt x="66" y="0"/>
                    <a:pt x="0" y="72"/>
                    <a:pt x="0" y="142"/>
                  </a:cubicBezTo>
                  <a:cubicBezTo>
                    <a:pt x="0" y="187"/>
                    <a:pt x="29" y="226"/>
                    <a:pt x="81" y="226"/>
                  </a:cubicBezTo>
                  <a:cubicBezTo>
                    <a:pt x="152" y="226"/>
                    <a:pt x="194" y="173"/>
                    <a:pt x="194" y="167"/>
                  </a:cubicBezTo>
                  <a:cubicBezTo>
                    <a:pt x="194" y="164"/>
                    <a:pt x="191" y="161"/>
                    <a:pt x="188" y="161"/>
                  </a:cubicBezTo>
                  <a:cubicBezTo>
                    <a:pt x="185" y="161"/>
                    <a:pt x="184" y="162"/>
                    <a:pt x="181" y="166"/>
                  </a:cubicBezTo>
                  <a:cubicBezTo>
                    <a:pt x="142" y="215"/>
                    <a:pt x="88" y="215"/>
                    <a:pt x="82" y="215"/>
                  </a:cubicBezTo>
                  <a:cubicBezTo>
                    <a:pt x="50" y="215"/>
                    <a:pt x="37" y="191"/>
                    <a:pt x="37" y="161"/>
                  </a:cubicBezTo>
                  <a:cubicBezTo>
                    <a:pt x="37" y="140"/>
                    <a:pt x="47" y="92"/>
                    <a:pt x="64" y="61"/>
                  </a:cubicBezTo>
                  <a:cubicBezTo>
                    <a:pt x="79" y="33"/>
                    <a:pt x="107" y="11"/>
                    <a:pt x="134" y="11"/>
                  </a:cubicBezTo>
                  <a:cubicBezTo>
                    <a:pt x="151" y="11"/>
                    <a:pt x="170" y="18"/>
                    <a:pt x="177" y="31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59" name="Freeform 181">
              <a:extLst>
                <a:ext uri="{FF2B5EF4-FFF2-40B4-BE49-F238E27FC236}">
                  <a16:creationId xmlns:a16="http://schemas.microsoft.com/office/drawing/2014/main" id="{4DA24C68-EC13-49FF-8551-6723C1EA5FBE}"/>
                </a:ext>
              </a:extLst>
            </p:cNvPr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2620963" y="2559050"/>
              <a:ext cx="23813" cy="28575"/>
            </a:xfrm>
            <a:custGeom>
              <a:avLst/>
              <a:gdLst>
                <a:gd name="T0" fmla="*/ 213 w 213"/>
                <a:gd name="T1" fmla="*/ 85 h 226"/>
                <a:gd name="T2" fmla="*/ 133 w 213"/>
                <a:gd name="T3" fmla="*/ 0 h 226"/>
                <a:gd name="T4" fmla="*/ 0 w 213"/>
                <a:gd name="T5" fmla="*/ 142 h 226"/>
                <a:gd name="T6" fmla="*/ 79 w 213"/>
                <a:gd name="T7" fmla="*/ 226 h 226"/>
                <a:gd name="T8" fmla="*/ 213 w 213"/>
                <a:gd name="T9" fmla="*/ 85 h 226"/>
                <a:gd name="T10" fmla="*/ 80 w 213"/>
                <a:gd name="T11" fmla="*/ 215 h 226"/>
                <a:gd name="T12" fmla="*/ 37 w 213"/>
                <a:gd name="T13" fmla="*/ 161 h 226"/>
                <a:gd name="T14" fmla="*/ 65 w 213"/>
                <a:gd name="T15" fmla="*/ 57 h 226"/>
                <a:gd name="T16" fmla="*/ 133 w 213"/>
                <a:gd name="T17" fmla="*/ 11 h 226"/>
                <a:gd name="T18" fmla="*/ 177 w 213"/>
                <a:gd name="T19" fmla="*/ 65 h 226"/>
                <a:gd name="T20" fmla="*/ 148 w 213"/>
                <a:gd name="T21" fmla="*/ 169 h 226"/>
                <a:gd name="T22" fmla="*/ 80 w 213"/>
                <a:gd name="T23" fmla="*/ 21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3" h="226">
                  <a:moveTo>
                    <a:pt x="213" y="85"/>
                  </a:moveTo>
                  <a:cubicBezTo>
                    <a:pt x="213" y="33"/>
                    <a:pt x="178" y="0"/>
                    <a:pt x="133" y="0"/>
                  </a:cubicBezTo>
                  <a:cubicBezTo>
                    <a:pt x="66" y="0"/>
                    <a:pt x="0" y="71"/>
                    <a:pt x="0" y="142"/>
                  </a:cubicBezTo>
                  <a:cubicBezTo>
                    <a:pt x="0" y="191"/>
                    <a:pt x="33" y="226"/>
                    <a:pt x="79" y="226"/>
                  </a:cubicBezTo>
                  <a:cubicBezTo>
                    <a:pt x="146" y="226"/>
                    <a:pt x="213" y="157"/>
                    <a:pt x="213" y="85"/>
                  </a:cubicBezTo>
                  <a:close/>
                  <a:moveTo>
                    <a:pt x="80" y="215"/>
                  </a:moveTo>
                  <a:cubicBezTo>
                    <a:pt x="58" y="215"/>
                    <a:pt x="37" y="200"/>
                    <a:pt x="37" y="161"/>
                  </a:cubicBezTo>
                  <a:cubicBezTo>
                    <a:pt x="37" y="136"/>
                    <a:pt x="50" y="83"/>
                    <a:pt x="65" y="57"/>
                  </a:cubicBezTo>
                  <a:cubicBezTo>
                    <a:pt x="90" y="19"/>
                    <a:pt x="119" y="11"/>
                    <a:pt x="133" y="11"/>
                  </a:cubicBezTo>
                  <a:cubicBezTo>
                    <a:pt x="162" y="11"/>
                    <a:pt x="177" y="35"/>
                    <a:pt x="177" y="65"/>
                  </a:cubicBezTo>
                  <a:cubicBezTo>
                    <a:pt x="177" y="85"/>
                    <a:pt x="167" y="137"/>
                    <a:pt x="148" y="169"/>
                  </a:cubicBezTo>
                  <a:cubicBezTo>
                    <a:pt x="130" y="198"/>
                    <a:pt x="103" y="215"/>
                    <a:pt x="80" y="215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0" name="Freeform 182">
              <a:extLst>
                <a:ext uri="{FF2B5EF4-FFF2-40B4-BE49-F238E27FC236}">
                  <a16:creationId xmlns:a16="http://schemas.microsoft.com/office/drawing/2014/main" id="{104891FB-374C-4F21-8E90-B64565D713CC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2646363" y="2559050"/>
              <a:ext cx="30163" cy="28575"/>
            </a:xfrm>
            <a:custGeom>
              <a:avLst/>
              <a:gdLst>
                <a:gd name="T0" fmla="*/ 30 w 270"/>
                <a:gd name="T1" fmla="*/ 191 h 226"/>
                <a:gd name="T2" fmla="*/ 25 w 270"/>
                <a:gd name="T3" fmla="*/ 213 h 226"/>
                <a:gd name="T4" fmla="*/ 39 w 270"/>
                <a:gd name="T5" fmla="*/ 226 h 226"/>
                <a:gd name="T6" fmla="*/ 58 w 270"/>
                <a:gd name="T7" fmla="*/ 212 h 226"/>
                <a:gd name="T8" fmla="*/ 67 w 270"/>
                <a:gd name="T9" fmla="*/ 175 h 226"/>
                <a:gd name="T10" fmla="*/ 78 w 270"/>
                <a:gd name="T11" fmla="*/ 130 h 226"/>
                <a:gd name="T12" fmla="*/ 87 w 270"/>
                <a:gd name="T13" fmla="*/ 97 h 226"/>
                <a:gd name="T14" fmla="*/ 93 w 270"/>
                <a:gd name="T15" fmla="*/ 72 h 226"/>
                <a:gd name="T16" fmla="*/ 175 w 270"/>
                <a:gd name="T17" fmla="*/ 11 h 226"/>
                <a:gd name="T18" fmla="*/ 202 w 270"/>
                <a:gd name="T19" fmla="*/ 46 h 226"/>
                <a:gd name="T20" fmla="*/ 169 w 270"/>
                <a:gd name="T21" fmla="*/ 162 h 226"/>
                <a:gd name="T22" fmla="*/ 164 w 270"/>
                <a:gd name="T23" fmla="*/ 185 h 226"/>
                <a:gd name="T24" fmla="*/ 205 w 270"/>
                <a:gd name="T25" fmla="*/ 226 h 226"/>
                <a:gd name="T26" fmla="*/ 270 w 270"/>
                <a:gd name="T27" fmla="*/ 149 h 226"/>
                <a:gd name="T28" fmla="*/ 264 w 270"/>
                <a:gd name="T29" fmla="*/ 144 h 226"/>
                <a:gd name="T30" fmla="*/ 257 w 270"/>
                <a:gd name="T31" fmla="*/ 153 h 226"/>
                <a:gd name="T32" fmla="*/ 206 w 270"/>
                <a:gd name="T33" fmla="*/ 215 h 226"/>
                <a:gd name="T34" fmla="*/ 194 w 270"/>
                <a:gd name="T35" fmla="*/ 199 h 226"/>
                <a:gd name="T36" fmla="*/ 203 w 270"/>
                <a:gd name="T37" fmla="*/ 163 h 226"/>
                <a:gd name="T38" fmla="*/ 233 w 270"/>
                <a:gd name="T39" fmla="*/ 54 h 226"/>
                <a:gd name="T40" fmla="*/ 176 w 270"/>
                <a:gd name="T41" fmla="*/ 0 h 226"/>
                <a:gd name="T42" fmla="*/ 98 w 270"/>
                <a:gd name="T43" fmla="*/ 44 h 226"/>
                <a:gd name="T44" fmla="*/ 52 w 270"/>
                <a:gd name="T45" fmla="*/ 0 h 226"/>
                <a:gd name="T46" fmla="*/ 15 w 270"/>
                <a:gd name="T47" fmla="*/ 29 h 226"/>
                <a:gd name="T48" fmla="*/ 0 w 270"/>
                <a:gd name="T49" fmla="*/ 77 h 226"/>
                <a:gd name="T50" fmla="*/ 6 w 270"/>
                <a:gd name="T51" fmla="*/ 82 h 226"/>
                <a:gd name="T52" fmla="*/ 15 w 270"/>
                <a:gd name="T53" fmla="*/ 71 h 226"/>
                <a:gd name="T54" fmla="*/ 51 w 270"/>
                <a:gd name="T55" fmla="*/ 11 h 226"/>
                <a:gd name="T56" fmla="*/ 66 w 270"/>
                <a:gd name="T57" fmla="*/ 34 h 226"/>
                <a:gd name="T58" fmla="*/ 58 w 270"/>
                <a:gd name="T59" fmla="*/ 76 h 226"/>
                <a:gd name="T60" fmla="*/ 30 w 270"/>
                <a:gd name="T61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0" h="226">
                  <a:moveTo>
                    <a:pt x="30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39" y="226"/>
                  </a:cubicBezTo>
                  <a:cubicBezTo>
                    <a:pt x="45" y="226"/>
                    <a:pt x="54" y="222"/>
                    <a:pt x="58" y="212"/>
                  </a:cubicBezTo>
                  <a:cubicBezTo>
                    <a:pt x="58" y="211"/>
                    <a:pt x="64" y="188"/>
                    <a:pt x="67" y="175"/>
                  </a:cubicBezTo>
                  <a:lnTo>
                    <a:pt x="78" y="130"/>
                  </a:lnTo>
                  <a:cubicBezTo>
                    <a:pt x="81" y="119"/>
                    <a:pt x="84" y="109"/>
                    <a:pt x="87" y="97"/>
                  </a:cubicBezTo>
                  <a:cubicBezTo>
                    <a:pt x="89" y="89"/>
                    <a:pt x="93" y="74"/>
                    <a:pt x="93" y="72"/>
                  </a:cubicBezTo>
                  <a:cubicBezTo>
                    <a:pt x="101" y="57"/>
                    <a:pt x="127" y="11"/>
                    <a:pt x="175" y="11"/>
                  </a:cubicBezTo>
                  <a:cubicBezTo>
                    <a:pt x="197" y="11"/>
                    <a:pt x="202" y="30"/>
                    <a:pt x="202" y="46"/>
                  </a:cubicBezTo>
                  <a:cubicBezTo>
                    <a:pt x="202" y="77"/>
                    <a:pt x="177" y="141"/>
                    <a:pt x="169" y="162"/>
                  </a:cubicBezTo>
                  <a:cubicBezTo>
                    <a:pt x="165" y="174"/>
                    <a:pt x="164" y="180"/>
                    <a:pt x="164" y="185"/>
                  </a:cubicBezTo>
                  <a:cubicBezTo>
                    <a:pt x="164" y="209"/>
                    <a:pt x="182" y="226"/>
                    <a:pt x="205" y="226"/>
                  </a:cubicBezTo>
                  <a:cubicBezTo>
                    <a:pt x="252" y="226"/>
                    <a:pt x="270" y="153"/>
                    <a:pt x="270" y="149"/>
                  </a:cubicBezTo>
                  <a:cubicBezTo>
                    <a:pt x="270" y="144"/>
                    <a:pt x="266" y="144"/>
                    <a:pt x="264" y="144"/>
                  </a:cubicBezTo>
                  <a:cubicBezTo>
                    <a:pt x="259" y="144"/>
                    <a:pt x="259" y="146"/>
                    <a:pt x="257" y="153"/>
                  </a:cubicBezTo>
                  <a:cubicBezTo>
                    <a:pt x="247" y="187"/>
                    <a:pt x="230" y="215"/>
                    <a:pt x="206" y="215"/>
                  </a:cubicBezTo>
                  <a:cubicBezTo>
                    <a:pt x="198" y="215"/>
                    <a:pt x="194" y="210"/>
                    <a:pt x="194" y="199"/>
                  </a:cubicBezTo>
                  <a:cubicBezTo>
                    <a:pt x="194" y="186"/>
                    <a:pt x="199" y="174"/>
                    <a:pt x="203" y="163"/>
                  </a:cubicBezTo>
                  <a:cubicBezTo>
                    <a:pt x="213" y="137"/>
                    <a:pt x="233" y="82"/>
                    <a:pt x="233" y="54"/>
                  </a:cubicBezTo>
                  <a:cubicBezTo>
                    <a:pt x="233" y="20"/>
                    <a:pt x="212" y="0"/>
                    <a:pt x="176" y="0"/>
                  </a:cubicBezTo>
                  <a:cubicBezTo>
                    <a:pt x="131" y="0"/>
                    <a:pt x="107" y="32"/>
                    <a:pt x="98" y="44"/>
                  </a:cubicBezTo>
                  <a:cubicBezTo>
                    <a:pt x="96" y="16"/>
                    <a:pt x="75" y="0"/>
                    <a:pt x="52" y="0"/>
                  </a:cubicBezTo>
                  <a:cubicBezTo>
                    <a:pt x="30" y="0"/>
                    <a:pt x="20" y="20"/>
                    <a:pt x="15" y="29"/>
                  </a:cubicBezTo>
                  <a:cubicBezTo>
                    <a:pt x="7" y="46"/>
                    <a:pt x="0" y="75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2"/>
                    <a:pt x="15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1" y="11"/>
                    <a:pt x="66" y="18"/>
                    <a:pt x="66" y="34"/>
                  </a:cubicBezTo>
                  <a:cubicBezTo>
                    <a:pt x="66" y="45"/>
                    <a:pt x="65" y="50"/>
                    <a:pt x="58" y="76"/>
                  </a:cubicBezTo>
                  <a:lnTo>
                    <a:pt x="30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1" name="Freeform 183">
              <a:extLst>
                <a:ext uri="{FF2B5EF4-FFF2-40B4-BE49-F238E27FC236}">
                  <a16:creationId xmlns:a16="http://schemas.microsoft.com/office/drawing/2014/main" id="{2E8E35D4-B589-464D-A115-524C115933A7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2679700" y="2559050"/>
              <a:ext cx="23813" cy="28575"/>
            </a:xfrm>
            <a:custGeom>
              <a:avLst/>
              <a:gdLst>
                <a:gd name="T0" fmla="*/ 219 w 219"/>
                <a:gd name="T1" fmla="*/ 35 h 226"/>
                <a:gd name="T2" fmla="*/ 197 w 219"/>
                <a:gd name="T3" fmla="*/ 0 h 226"/>
                <a:gd name="T4" fmla="*/ 173 w 219"/>
                <a:gd name="T5" fmla="*/ 24 h 226"/>
                <a:gd name="T6" fmla="*/ 181 w 219"/>
                <a:gd name="T7" fmla="*/ 39 h 226"/>
                <a:gd name="T8" fmla="*/ 198 w 219"/>
                <a:gd name="T9" fmla="*/ 80 h 226"/>
                <a:gd name="T10" fmla="*/ 109 w 219"/>
                <a:gd name="T11" fmla="*/ 215 h 226"/>
                <a:gd name="T12" fmla="*/ 72 w 219"/>
                <a:gd name="T13" fmla="*/ 172 h 226"/>
                <a:gd name="T14" fmla="*/ 101 w 219"/>
                <a:gd name="T15" fmla="*/ 66 h 226"/>
                <a:gd name="T16" fmla="*/ 107 w 219"/>
                <a:gd name="T17" fmla="*/ 41 h 226"/>
                <a:gd name="T18" fmla="*/ 66 w 219"/>
                <a:gd name="T19" fmla="*/ 0 h 226"/>
                <a:gd name="T20" fmla="*/ 0 w 219"/>
                <a:gd name="T21" fmla="*/ 77 h 226"/>
                <a:gd name="T22" fmla="*/ 6 w 219"/>
                <a:gd name="T23" fmla="*/ 82 h 226"/>
                <a:gd name="T24" fmla="*/ 14 w 219"/>
                <a:gd name="T25" fmla="*/ 73 h 226"/>
                <a:gd name="T26" fmla="*/ 65 w 219"/>
                <a:gd name="T27" fmla="*/ 11 h 226"/>
                <a:gd name="T28" fmla="*/ 77 w 219"/>
                <a:gd name="T29" fmla="*/ 27 h 226"/>
                <a:gd name="T30" fmla="*/ 69 w 219"/>
                <a:gd name="T31" fmla="*/ 62 h 226"/>
                <a:gd name="T32" fmla="*/ 40 w 219"/>
                <a:gd name="T33" fmla="*/ 164 h 226"/>
                <a:gd name="T34" fmla="*/ 107 w 219"/>
                <a:gd name="T35" fmla="*/ 226 h 226"/>
                <a:gd name="T36" fmla="*/ 219 w 219"/>
                <a:gd name="T37" fmla="*/ 3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9" h="226">
                  <a:moveTo>
                    <a:pt x="219" y="35"/>
                  </a:moveTo>
                  <a:cubicBezTo>
                    <a:pt x="219" y="8"/>
                    <a:pt x="206" y="0"/>
                    <a:pt x="197" y="0"/>
                  </a:cubicBezTo>
                  <a:cubicBezTo>
                    <a:pt x="185" y="0"/>
                    <a:pt x="173" y="13"/>
                    <a:pt x="173" y="24"/>
                  </a:cubicBezTo>
                  <a:cubicBezTo>
                    <a:pt x="173" y="31"/>
                    <a:pt x="175" y="34"/>
                    <a:pt x="181" y="39"/>
                  </a:cubicBezTo>
                  <a:cubicBezTo>
                    <a:pt x="191" y="49"/>
                    <a:pt x="198" y="62"/>
                    <a:pt x="198" y="80"/>
                  </a:cubicBezTo>
                  <a:cubicBezTo>
                    <a:pt x="198" y="101"/>
                    <a:pt x="167" y="215"/>
                    <a:pt x="109" y="215"/>
                  </a:cubicBezTo>
                  <a:cubicBezTo>
                    <a:pt x="84" y="215"/>
                    <a:pt x="72" y="198"/>
                    <a:pt x="72" y="172"/>
                  </a:cubicBezTo>
                  <a:cubicBezTo>
                    <a:pt x="72" y="144"/>
                    <a:pt x="86" y="108"/>
                    <a:pt x="101" y="66"/>
                  </a:cubicBezTo>
                  <a:cubicBezTo>
                    <a:pt x="104" y="58"/>
                    <a:pt x="107" y="51"/>
                    <a:pt x="107" y="41"/>
                  </a:cubicBezTo>
                  <a:cubicBezTo>
                    <a:pt x="107" y="19"/>
                    <a:pt x="91" y="0"/>
                    <a:pt x="66" y="0"/>
                  </a:cubicBezTo>
                  <a:cubicBezTo>
                    <a:pt x="19" y="0"/>
                    <a:pt x="0" y="73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1"/>
                    <a:pt x="14" y="73"/>
                  </a:cubicBezTo>
                  <a:cubicBezTo>
                    <a:pt x="29" y="23"/>
                    <a:pt x="50" y="11"/>
                    <a:pt x="65" y="11"/>
                  </a:cubicBezTo>
                  <a:cubicBezTo>
                    <a:pt x="69" y="11"/>
                    <a:pt x="77" y="11"/>
                    <a:pt x="77" y="27"/>
                  </a:cubicBezTo>
                  <a:cubicBezTo>
                    <a:pt x="77" y="40"/>
                    <a:pt x="72" y="53"/>
                    <a:pt x="69" y="62"/>
                  </a:cubicBezTo>
                  <a:cubicBezTo>
                    <a:pt x="47" y="120"/>
                    <a:pt x="40" y="143"/>
                    <a:pt x="40" y="164"/>
                  </a:cubicBezTo>
                  <a:cubicBezTo>
                    <a:pt x="40" y="218"/>
                    <a:pt x="84" y="226"/>
                    <a:pt x="107" y="226"/>
                  </a:cubicBezTo>
                  <a:cubicBezTo>
                    <a:pt x="191" y="226"/>
                    <a:pt x="219" y="61"/>
                    <a:pt x="219" y="35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2" name="Freeform 184">
              <a:extLst>
                <a:ext uri="{FF2B5EF4-FFF2-40B4-BE49-F238E27FC236}">
                  <a16:creationId xmlns:a16="http://schemas.microsoft.com/office/drawing/2014/main" id="{51F323DA-8428-4E00-BDBE-555825870DC8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2713038" y="2540000"/>
              <a:ext cx="12700" cy="63500"/>
            </a:xfrm>
            <a:custGeom>
              <a:avLst/>
              <a:gdLst>
                <a:gd name="T0" fmla="*/ 116 w 116"/>
                <a:gd name="T1" fmla="*/ 493 h 498"/>
                <a:gd name="T2" fmla="*/ 108 w 116"/>
                <a:gd name="T3" fmla="*/ 482 h 498"/>
                <a:gd name="T4" fmla="*/ 29 w 116"/>
                <a:gd name="T5" fmla="*/ 249 h 498"/>
                <a:gd name="T6" fmla="*/ 110 w 116"/>
                <a:gd name="T7" fmla="*/ 13 h 498"/>
                <a:gd name="T8" fmla="*/ 116 w 116"/>
                <a:gd name="T9" fmla="*/ 5 h 498"/>
                <a:gd name="T10" fmla="*/ 111 w 116"/>
                <a:gd name="T11" fmla="*/ 0 h 498"/>
                <a:gd name="T12" fmla="*/ 32 w 116"/>
                <a:gd name="T13" fmla="*/ 97 h 498"/>
                <a:gd name="T14" fmla="*/ 0 w 116"/>
                <a:gd name="T15" fmla="*/ 249 h 498"/>
                <a:gd name="T16" fmla="*/ 33 w 116"/>
                <a:gd name="T17" fmla="*/ 405 h 498"/>
                <a:gd name="T18" fmla="*/ 111 w 116"/>
                <a:gd name="T19" fmla="*/ 498 h 498"/>
                <a:gd name="T20" fmla="*/ 116 w 116"/>
                <a:gd name="T21" fmla="*/ 49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8">
                  <a:moveTo>
                    <a:pt x="116" y="493"/>
                  </a:moveTo>
                  <a:cubicBezTo>
                    <a:pt x="116" y="492"/>
                    <a:pt x="116" y="491"/>
                    <a:pt x="108" y="482"/>
                  </a:cubicBezTo>
                  <a:cubicBezTo>
                    <a:pt x="45" y="420"/>
                    <a:pt x="29" y="325"/>
                    <a:pt x="29" y="249"/>
                  </a:cubicBezTo>
                  <a:cubicBezTo>
                    <a:pt x="29" y="162"/>
                    <a:pt x="48" y="76"/>
                    <a:pt x="110" y="13"/>
                  </a:cubicBezTo>
                  <a:cubicBezTo>
                    <a:pt x="116" y="7"/>
                    <a:pt x="116" y="6"/>
                    <a:pt x="116" y="5"/>
                  </a:cubicBezTo>
                  <a:cubicBezTo>
                    <a:pt x="116" y="1"/>
                    <a:pt x="114" y="0"/>
                    <a:pt x="111" y="0"/>
                  </a:cubicBezTo>
                  <a:cubicBezTo>
                    <a:pt x="106" y="0"/>
                    <a:pt x="61" y="34"/>
                    <a:pt x="32" y="97"/>
                  </a:cubicBezTo>
                  <a:cubicBezTo>
                    <a:pt x="6" y="152"/>
                    <a:pt x="0" y="207"/>
                    <a:pt x="0" y="249"/>
                  </a:cubicBezTo>
                  <a:cubicBezTo>
                    <a:pt x="0" y="288"/>
                    <a:pt x="6" y="348"/>
                    <a:pt x="33" y="405"/>
                  </a:cubicBezTo>
                  <a:cubicBezTo>
                    <a:pt x="63" y="466"/>
                    <a:pt x="106" y="498"/>
                    <a:pt x="111" y="498"/>
                  </a:cubicBezTo>
                  <a:cubicBezTo>
                    <a:pt x="114" y="498"/>
                    <a:pt x="116" y="497"/>
                    <a:pt x="116" y="493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3" name="Freeform 185">
              <a:extLst>
                <a:ext uri="{FF2B5EF4-FFF2-40B4-BE49-F238E27FC236}">
                  <a16:creationId xmlns:a16="http://schemas.microsoft.com/office/drawing/2014/main" id="{12CD1341-5297-4EF3-813B-B843A0E2054B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2732088" y="2543175"/>
              <a:ext cx="26988" cy="44450"/>
            </a:xfrm>
            <a:custGeom>
              <a:avLst/>
              <a:gdLst>
                <a:gd name="T0" fmla="*/ 116 w 245"/>
                <a:gd name="T1" fmla="*/ 5 h 351"/>
                <a:gd name="T2" fmla="*/ 109 w 245"/>
                <a:gd name="T3" fmla="*/ 0 h 351"/>
                <a:gd name="T4" fmla="*/ 49 w 245"/>
                <a:gd name="T5" fmla="*/ 5 h 351"/>
                <a:gd name="T6" fmla="*/ 39 w 245"/>
                <a:gd name="T7" fmla="*/ 15 h 351"/>
                <a:gd name="T8" fmla="*/ 51 w 245"/>
                <a:gd name="T9" fmla="*/ 21 h 351"/>
                <a:gd name="T10" fmla="*/ 76 w 245"/>
                <a:gd name="T11" fmla="*/ 29 h 351"/>
                <a:gd name="T12" fmla="*/ 74 w 245"/>
                <a:gd name="T13" fmla="*/ 39 h 351"/>
                <a:gd name="T14" fmla="*/ 2 w 245"/>
                <a:gd name="T15" fmla="*/ 326 h 351"/>
                <a:gd name="T16" fmla="*/ 0 w 245"/>
                <a:gd name="T17" fmla="*/ 337 h 351"/>
                <a:gd name="T18" fmla="*/ 15 w 245"/>
                <a:gd name="T19" fmla="*/ 351 h 351"/>
                <a:gd name="T20" fmla="*/ 33 w 245"/>
                <a:gd name="T21" fmla="*/ 338 h 351"/>
                <a:gd name="T22" fmla="*/ 43 w 245"/>
                <a:gd name="T23" fmla="*/ 300 h 351"/>
                <a:gd name="T24" fmla="*/ 54 w 245"/>
                <a:gd name="T25" fmla="*/ 255 h 351"/>
                <a:gd name="T26" fmla="*/ 62 w 245"/>
                <a:gd name="T27" fmla="*/ 222 h 351"/>
                <a:gd name="T28" fmla="*/ 68 w 245"/>
                <a:gd name="T29" fmla="*/ 200 h 351"/>
                <a:gd name="T30" fmla="*/ 101 w 245"/>
                <a:gd name="T31" fmla="*/ 154 h 351"/>
                <a:gd name="T32" fmla="*/ 149 w 245"/>
                <a:gd name="T33" fmla="*/ 136 h 351"/>
                <a:gd name="T34" fmla="*/ 176 w 245"/>
                <a:gd name="T35" fmla="*/ 171 h 351"/>
                <a:gd name="T36" fmla="*/ 145 w 245"/>
                <a:gd name="T37" fmla="*/ 283 h 351"/>
                <a:gd name="T38" fmla="*/ 139 w 245"/>
                <a:gd name="T39" fmla="*/ 310 h 351"/>
                <a:gd name="T40" fmla="*/ 180 w 245"/>
                <a:gd name="T41" fmla="*/ 351 h 351"/>
                <a:gd name="T42" fmla="*/ 245 w 245"/>
                <a:gd name="T43" fmla="*/ 274 h 351"/>
                <a:gd name="T44" fmla="*/ 239 w 245"/>
                <a:gd name="T45" fmla="*/ 269 h 351"/>
                <a:gd name="T46" fmla="*/ 232 w 245"/>
                <a:gd name="T47" fmla="*/ 278 h 351"/>
                <a:gd name="T48" fmla="*/ 181 w 245"/>
                <a:gd name="T49" fmla="*/ 340 h 351"/>
                <a:gd name="T50" fmla="*/ 169 w 245"/>
                <a:gd name="T51" fmla="*/ 324 h 351"/>
                <a:gd name="T52" fmla="*/ 178 w 245"/>
                <a:gd name="T53" fmla="*/ 288 h 351"/>
                <a:gd name="T54" fmla="*/ 208 w 245"/>
                <a:gd name="T55" fmla="*/ 179 h 351"/>
                <a:gd name="T56" fmla="*/ 151 w 245"/>
                <a:gd name="T57" fmla="*/ 125 h 351"/>
                <a:gd name="T58" fmla="*/ 77 w 245"/>
                <a:gd name="T59" fmla="*/ 164 h 351"/>
                <a:gd name="T60" fmla="*/ 116 w 245"/>
                <a:gd name="T61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5" h="351">
                  <a:moveTo>
                    <a:pt x="116" y="5"/>
                  </a:moveTo>
                  <a:cubicBezTo>
                    <a:pt x="116" y="5"/>
                    <a:pt x="116" y="0"/>
                    <a:pt x="109" y="0"/>
                  </a:cubicBezTo>
                  <a:cubicBezTo>
                    <a:pt x="98" y="0"/>
                    <a:pt x="62" y="4"/>
                    <a:pt x="49" y="5"/>
                  </a:cubicBezTo>
                  <a:cubicBezTo>
                    <a:pt x="45" y="5"/>
                    <a:pt x="39" y="6"/>
                    <a:pt x="39" y="15"/>
                  </a:cubicBezTo>
                  <a:cubicBezTo>
                    <a:pt x="39" y="21"/>
                    <a:pt x="44" y="21"/>
                    <a:pt x="51" y="21"/>
                  </a:cubicBezTo>
                  <a:cubicBezTo>
                    <a:pt x="75" y="21"/>
                    <a:pt x="76" y="24"/>
                    <a:pt x="76" y="29"/>
                  </a:cubicBezTo>
                  <a:lnTo>
                    <a:pt x="74" y="39"/>
                  </a:lnTo>
                  <a:lnTo>
                    <a:pt x="2" y="326"/>
                  </a:lnTo>
                  <a:cubicBezTo>
                    <a:pt x="0" y="333"/>
                    <a:pt x="0" y="334"/>
                    <a:pt x="0" y="337"/>
                  </a:cubicBezTo>
                  <a:cubicBezTo>
                    <a:pt x="0" y="349"/>
                    <a:pt x="10" y="351"/>
                    <a:pt x="15" y="351"/>
                  </a:cubicBezTo>
                  <a:cubicBezTo>
                    <a:pt x="23" y="351"/>
                    <a:pt x="31" y="345"/>
                    <a:pt x="33" y="338"/>
                  </a:cubicBezTo>
                  <a:lnTo>
                    <a:pt x="43" y="300"/>
                  </a:lnTo>
                  <a:lnTo>
                    <a:pt x="54" y="255"/>
                  </a:lnTo>
                  <a:cubicBezTo>
                    <a:pt x="57" y="244"/>
                    <a:pt x="60" y="234"/>
                    <a:pt x="62" y="222"/>
                  </a:cubicBezTo>
                  <a:cubicBezTo>
                    <a:pt x="63" y="219"/>
                    <a:pt x="67" y="203"/>
                    <a:pt x="68" y="200"/>
                  </a:cubicBezTo>
                  <a:cubicBezTo>
                    <a:pt x="69" y="195"/>
                    <a:pt x="84" y="167"/>
                    <a:pt x="101" y="154"/>
                  </a:cubicBezTo>
                  <a:cubicBezTo>
                    <a:pt x="112" y="146"/>
                    <a:pt x="128" y="136"/>
                    <a:pt x="149" y="136"/>
                  </a:cubicBezTo>
                  <a:cubicBezTo>
                    <a:pt x="171" y="136"/>
                    <a:pt x="176" y="153"/>
                    <a:pt x="176" y="171"/>
                  </a:cubicBezTo>
                  <a:cubicBezTo>
                    <a:pt x="176" y="198"/>
                    <a:pt x="157" y="252"/>
                    <a:pt x="145" y="283"/>
                  </a:cubicBezTo>
                  <a:cubicBezTo>
                    <a:pt x="141" y="294"/>
                    <a:pt x="139" y="300"/>
                    <a:pt x="139" y="310"/>
                  </a:cubicBezTo>
                  <a:cubicBezTo>
                    <a:pt x="139" y="334"/>
                    <a:pt x="156" y="351"/>
                    <a:pt x="180" y="351"/>
                  </a:cubicBezTo>
                  <a:cubicBezTo>
                    <a:pt x="227" y="351"/>
                    <a:pt x="245" y="278"/>
                    <a:pt x="245" y="274"/>
                  </a:cubicBezTo>
                  <a:cubicBezTo>
                    <a:pt x="245" y="269"/>
                    <a:pt x="241" y="269"/>
                    <a:pt x="239" y="269"/>
                  </a:cubicBezTo>
                  <a:cubicBezTo>
                    <a:pt x="234" y="269"/>
                    <a:pt x="234" y="271"/>
                    <a:pt x="232" y="278"/>
                  </a:cubicBezTo>
                  <a:cubicBezTo>
                    <a:pt x="224" y="305"/>
                    <a:pt x="208" y="340"/>
                    <a:pt x="181" y="340"/>
                  </a:cubicBezTo>
                  <a:cubicBezTo>
                    <a:pt x="172" y="340"/>
                    <a:pt x="169" y="335"/>
                    <a:pt x="169" y="324"/>
                  </a:cubicBezTo>
                  <a:cubicBezTo>
                    <a:pt x="169" y="311"/>
                    <a:pt x="173" y="299"/>
                    <a:pt x="178" y="288"/>
                  </a:cubicBezTo>
                  <a:cubicBezTo>
                    <a:pt x="186" y="267"/>
                    <a:pt x="208" y="208"/>
                    <a:pt x="208" y="179"/>
                  </a:cubicBezTo>
                  <a:cubicBezTo>
                    <a:pt x="208" y="146"/>
                    <a:pt x="188" y="125"/>
                    <a:pt x="151" y="125"/>
                  </a:cubicBezTo>
                  <a:cubicBezTo>
                    <a:pt x="119" y="125"/>
                    <a:pt x="95" y="141"/>
                    <a:pt x="77" y="164"/>
                  </a:cubicBezTo>
                  <a:lnTo>
                    <a:pt x="11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4" name="Freeform 186">
              <a:extLst>
                <a:ext uri="{FF2B5EF4-FFF2-40B4-BE49-F238E27FC236}">
                  <a16:creationId xmlns:a16="http://schemas.microsoft.com/office/drawing/2014/main" id="{56862B2E-0E6B-4D0F-848B-C04706EFB397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2765425" y="2581275"/>
              <a:ext cx="6350" cy="19050"/>
            </a:xfrm>
            <a:custGeom>
              <a:avLst/>
              <a:gdLst>
                <a:gd name="T0" fmla="*/ 58 w 58"/>
                <a:gd name="T1" fmla="*/ 52 h 149"/>
                <a:gd name="T2" fmla="*/ 26 w 58"/>
                <a:gd name="T3" fmla="*/ 0 h 149"/>
                <a:gd name="T4" fmla="*/ 0 w 58"/>
                <a:gd name="T5" fmla="*/ 26 h 149"/>
                <a:gd name="T6" fmla="*/ 26 w 58"/>
                <a:gd name="T7" fmla="*/ 53 h 149"/>
                <a:gd name="T8" fmla="*/ 44 w 58"/>
                <a:gd name="T9" fmla="*/ 46 h 149"/>
                <a:gd name="T10" fmla="*/ 46 w 58"/>
                <a:gd name="T11" fmla="*/ 45 h 149"/>
                <a:gd name="T12" fmla="*/ 47 w 58"/>
                <a:gd name="T13" fmla="*/ 52 h 149"/>
                <a:gd name="T14" fmla="*/ 13 w 58"/>
                <a:gd name="T15" fmla="*/ 135 h 149"/>
                <a:gd name="T16" fmla="*/ 8 w 58"/>
                <a:gd name="T17" fmla="*/ 143 h 149"/>
                <a:gd name="T18" fmla="*/ 13 w 58"/>
                <a:gd name="T19" fmla="*/ 149 h 149"/>
                <a:gd name="T20" fmla="*/ 58 w 58"/>
                <a:gd name="T21" fmla="*/ 5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49">
                  <a:moveTo>
                    <a:pt x="58" y="52"/>
                  </a:moveTo>
                  <a:cubicBezTo>
                    <a:pt x="58" y="19"/>
                    <a:pt x="46" y="0"/>
                    <a:pt x="26" y="0"/>
                  </a:cubicBezTo>
                  <a:cubicBezTo>
                    <a:pt x="10" y="0"/>
                    <a:pt x="0" y="12"/>
                    <a:pt x="0" y="26"/>
                  </a:cubicBezTo>
                  <a:cubicBezTo>
                    <a:pt x="0" y="40"/>
                    <a:pt x="10" y="53"/>
                    <a:pt x="26" y="53"/>
                  </a:cubicBezTo>
                  <a:cubicBezTo>
                    <a:pt x="32" y="53"/>
                    <a:pt x="39" y="51"/>
                    <a:pt x="44" y="46"/>
                  </a:cubicBezTo>
                  <a:cubicBezTo>
                    <a:pt x="45" y="45"/>
                    <a:pt x="46" y="45"/>
                    <a:pt x="46" y="45"/>
                  </a:cubicBezTo>
                  <a:cubicBezTo>
                    <a:pt x="47" y="45"/>
                    <a:pt x="47" y="45"/>
                    <a:pt x="47" y="52"/>
                  </a:cubicBezTo>
                  <a:cubicBezTo>
                    <a:pt x="47" y="89"/>
                    <a:pt x="30" y="119"/>
                    <a:pt x="13" y="135"/>
                  </a:cubicBezTo>
                  <a:cubicBezTo>
                    <a:pt x="8" y="141"/>
                    <a:pt x="8" y="142"/>
                    <a:pt x="8" y="143"/>
                  </a:cubicBezTo>
                  <a:cubicBezTo>
                    <a:pt x="8" y="147"/>
                    <a:pt x="10" y="149"/>
                    <a:pt x="13" y="149"/>
                  </a:cubicBezTo>
                  <a:cubicBezTo>
                    <a:pt x="18" y="149"/>
                    <a:pt x="58" y="111"/>
                    <a:pt x="58" y="52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5" name="Freeform 187">
              <a:extLst>
                <a:ext uri="{FF2B5EF4-FFF2-40B4-BE49-F238E27FC236}">
                  <a16:creationId xmlns:a16="http://schemas.microsoft.com/office/drawing/2014/main" id="{59F5AB6E-6EA8-45A6-B1A9-00CFEB2EDCF5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2787650" y="2559050"/>
              <a:ext cx="26988" cy="28575"/>
            </a:xfrm>
            <a:custGeom>
              <a:avLst/>
              <a:gdLst>
                <a:gd name="T0" fmla="*/ 152 w 248"/>
                <a:gd name="T1" fmla="*/ 70 h 226"/>
                <a:gd name="T2" fmla="*/ 201 w 248"/>
                <a:gd name="T3" fmla="*/ 11 h 226"/>
                <a:gd name="T4" fmla="*/ 226 w 248"/>
                <a:gd name="T5" fmla="*/ 18 h 226"/>
                <a:gd name="T6" fmla="*/ 202 w 248"/>
                <a:gd name="T7" fmla="*/ 45 h 226"/>
                <a:gd name="T8" fmla="*/ 221 w 248"/>
                <a:gd name="T9" fmla="*/ 62 h 226"/>
                <a:gd name="T10" fmla="*/ 248 w 248"/>
                <a:gd name="T11" fmla="*/ 33 h 226"/>
                <a:gd name="T12" fmla="*/ 202 w 248"/>
                <a:gd name="T13" fmla="*/ 0 h 226"/>
                <a:gd name="T14" fmla="*/ 150 w 248"/>
                <a:gd name="T15" fmla="*/ 38 h 226"/>
                <a:gd name="T16" fmla="*/ 96 w 248"/>
                <a:gd name="T17" fmla="*/ 0 h 226"/>
                <a:gd name="T18" fmla="*/ 15 w 248"/>
                <a:gd name="T19" fmla="*/ 77 h 226"/>
                <a:gd name="T20" fmla="*/ 21 w 248"/>
                <a:gd name="T21" fmla="*/ 82 h 226"/>
                <a:gd name="T22" fmla="*/ 28 w 248"/>
                <a:gd name="T23" fmla="*/ 77 h 226"/>
                <a:gd name="T24" fmla="*/ 95 w 248"/>
                <a:gd name="T25" fmla="*/ 11 h 226"/>
                <a:gd name="T26" fmla="*/ 122 w 248"/>
                <a:gd name="T27" fmla="*/ 45 h 226"/>
                <a:gd name="T28" fmla="*/ 95 w 248"/>
                <a:gd name="T29" fmla="*/ 163 h 226"/>
                <a:gd name="T30" fmla="*/ 47 w 248"/>
                <a:gd name="T31" fmla="*/ 215 h 226"/>
                <a:gd name="T32" fmla="*/ 22 w 248"/>
                <a:gd name="T33" fmla="*/ 209 h 226"/>
                <a:gd name="T34" fmla="*/ 46 w 248"/>
                <a:gd name="T35" fmla="*/ 182 h 226"/>
                <a:gd name="T36" fmla="*/ 27 w 248"/>
                <a:gd name="T37" fmla="*/ 164 h 226"/>
                <a:gd name="T38" fmla="*/ 0 w 248"/>
                <a:gd name="T39" fmla="*/ 193 h 226"/>
                <a:gd name="T40" fmla="*/ 47 w 248"/>
                <a:gd name="T41" fmla="*/ 226 h 226"/>
                <a:gd name="T42" fmla="*/ 99 w 248"/>
                <a:gd name="T43" fmla="*/ 188 h 226"/>
                <a:gd name="T44" fmla="*/ 153 w 248"/>
                <a:gd name="T45" fmla="*/ 226 h 226"/>
                <a:gd name="T46" fmla="*/ 233 w 248"/>
                <a:gd name="T47" fmla="*/ 149 h 226"/>
                <a:gd name="T48" fmla="*/ 227 w 248"/>
                <a:gd name="T49" fmla="*/ 144 h 226"/>
                <a:gd name="T50" fmla="*/ 220 w 248"/>
                <a:gd name="T51" fmla="*/ 150 h 226"/>
                <a:gd name="T52" fmla="*/ 154 w 248"/>
                <a:gd name="T53" fmla="*/ 215 h 226"/>
                <a:gd name="T54" fmla="*/ 127 w 248"/>
                <a:gd name="T55" fmla="*/ 182 h 226"/>
                <a:gd name="T56" fmla="*/ 135 w 248"/>
                <a:gd name="T57" fmla="*/ 138 h 226"/>
                <a:gd name="T58" fmla="*/ 152 w 248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8" h="226">
                  <a:moveTo>
                    <a:pt x="152" y="70"/>
                  </a:moveTo>
                  <a:cubicBezTo>
                    <a:pt x="155" y="57"/>
                    <a:pt x="166" y="11"/>
                    <a:pt x="201" y="11"/>
                  </a:cubicBezTo>
                  <a:cubicBezTo>
                    <a:pt x="204" y="11"/>
                    <a:pt x="216" y="11"/>
                    <a:pt x="226" y="18"/>
                  </a:cubicBezTo>
                  <a:cubicBezTo>
                    <a:pt x="212" y="20"/>
                    <a:pt x="202" y="33"/>
                    <a:pt x="202" y="45"/>
                  </a:cubicBezTo>
                  <a:cubicBezTo>
                    <a:pt x="202" y="53"/>
                    <a:pt x="208" y="62"/>
                    <a:pt x="221" y="62"/>
                  </a:cubicBezTo>
                  <a:cubicBezTo>
                    <a:pt x="232" y="62"/>
                    <a:pt x="248" y="53"/>
                    <a:pt x="248" y="33"/>
                  </a:cubicBezTo>
                  <a:cubicBezTo>
                    <a:pt x="248" y="7"/>
                    <a:pt x="219" y="0"/>
                    <a:pt x="202" y="0"/>
                  </a:cubicBezTo>
                  <a:cubicBezTo>
                    <a:pt x="173" y="0"/>
                    <a:pt x="156" y="27"/>
                    <a:pt x="150" y="38"/>
                  </a:cubicBezTo>
                  <a:cubicBezTo>
                    <a:pt x="137" y="5"/>
                    <a:pt x="110" y="0"/>
                    <a:pt x="96" y="0"/>
                  </a:cubicBezTo>
                  <a:cubicBezTo>
                    <a:pt x="44" y="0"/>
                    <a:pt x="15" y="65"/>
                    <a:pt x="15" y="77"/>
                  </a:cubicBezTo>
                  <a:cubicBezTo>
                    <a:pt x="15" y="82"/>
                    <a:pt x="20" y="82"/>
                    <a:pt x="21" y="82"/>
                  </a:cubicBezTo>
                  <a:cubicBezTo>
                    <a:pt x="25" y="82"/>
                    <a:pt x="27" y="81"/>
                    <a:pt x="28" y="77"/>
                  </a:cubicBezTo>
                  <a:cubicBezTo>
                    <a:pt x="45" y="24"/>
                    <a:pt x="78" y="11"/>
                    <a:pt x="95" y="11"/>
                  </a:cubicBezTo>
                  <a:cubicBezTo>
                    <a:pt x="104" y="11"/>
                    <a:pt x="122" y="16"/>
                    <a:pt x="122" y="45"/>
                  </a:cubicBezTo>
                  <a:cubicBezTo>
                    <a:pt x="122" y="60"/>
                    <a:pt x="113" y="94"/>
                    <a:pt x="95" y="163"/>
                  </a:cubicBezTo>
                  <a:cubicBezTo>
                    <a:pt x="87" y="194"/>
                    <a:pt x="69" y="215"/>
                    <a:pt x="47" y="215"/>
                  </a:cubicBezTo>
                  <a:cubicBezTo>
                    <a:pt x="44" y="215"/>
                    <a:pt x="33" y="215"/>
                    <a:pt x="22" y="209"/>
                  </a:cubicBezTo>
                  <a:cubicBezTo>
                    <a:pt x="35" y="206"/>
                    <a:pt x="46" y="196"/>
                    <a:pt x="46" y="182"/>
                  </a:cubicBezTo>
                  <a:cubicBezTo>
                    <a:pt x="46" y="168"/>
                    <a:pt x="35" y="164"/>
                    <a:pt x="27" y="164"/>
                  </a:cubicBezTo>
                  <a:cubicBezTo>
                    <a:pt x="12" y="164"/>
                    <a:pt x="0" y="177"/>
                    <a:pt x="0" y="193"/>
                  </a:cubicBezTo>
                  <a:cubicBezTo>
                    <a:pt x="0" y="216"/>
                    <a:pt x="25" y="226"/>
                    <a:pt x="47" y="226"/>
                  </a:cubicBezTo>
                  <a:cubicBezTo>
                    <a:pt x="80" y="226"/>
                    <a:pt x="98" y="191"/>
                    <a:pt x="99" y="188"/>
                  </a:cubicBezTo>
                  <a:cubicBezTo>
                    <a:pt x="105" y="207"/>
                    <a:pt x="123" y="226"/>
                    <a:pt x="153" y="226"/>
                  </a:cubicBezTo>
                  <a:cubicBezTo>
                    <a:pt x="204" y="226"/>
                    <a:pt x="233" y="162"/>
                    <a:pt x="233" y="149"/>
                  </a:cubicBezTo>
                  <a:cubicBezTo>
                    <a:pt x="233" y="144"/>
                    <a:pt x="228" y="144"/>
                    <a:pt x="227" y="144"/>
                  </a:cubicBezTo>
                  <a:cubicBezTo>
                    <a:pt x="222" y="144"/>
                    <a:pt x="221" y="146"/>
                    <a:pt x="220" y="150"/>
                  </a:cubicBezTo>
                  <a:cubicBezTo>
                    <a:pt x="204" y="203"/>
                    <a:pt x="170" y="215"/>
                    <a:pt x="154" y="215"/>
                  </a:cubicBezTo>
                  <a:cubicBezTo>
                    <a:pt x="135" y="215"/>
                    <a:pt x="127" y="199"/>
                    <a:pt x="127" y="182"/>
                  </a:cubicBezTo>
                  <a:cubicBezTo>
                    <a:pt x="127" y="171"/>
                    <a:pt x="130" y="160"/>
                    <a:pt x="135" y="138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66" name="Freeform 188">
              <a:extLst>
                <a:ext uri="{FF2B5EF4-FFF2-40B4-BE49-F238E27FC236}">
                  <a16:creationId xmlns:a16="http://schemas.microsoft.com/office/drawing/2014/main" id="{5C002EBE-81B4-4ECC-B4FD-86496E8C835C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2819400" y="2540000"/>
              <a:ext cx="14288" cy="63500"/>
            </a:xfrm>
            <a:custGeom>
              <a:avLst/>
              <a:gdLst>
                <a:gd name="T0" fmla="*/ 116 w 116"/>
                <a:gd name="T1" fmla="*/ 249 h 498"/>
                <a:gd name="T2" fmla="*/ 83 w 116"/>
                <a:gd name="T3" fmla="*/ 94 h 498"/>
                <a:gd name="T4" fmla="*/ 5 w 116"/>
                <a:gd name="T5" fmla="*/ 0 h 498"/>
                <a:gd name="T6" fmla="*/ 0 w 116"/>
                <a:gd name="T7" fmla="*/ 5 h 498"/>
                <a:gd name="T8" fmla="*/ 10 w 116"/>
                <a:gd name="T9" fmla="*/ 16 h 498"/>
                <a:gd name="T10" fmla="*/ 87 w 116"/>
                <a:gd name="T11" fmla="*/ 249 h 498"/>
                <a:gd name="T12" fmla="*/ 7 w 116"/>
                <a:gd name="T13" fmla="*/ 485 h 498"/>
                <a:gd name="T14" fmla="*/ 0 w 116"/>
                <a:gd name="T15" fmla="*/ 493 h 498"/>
                <a:gd name="T16" fmla="*/ 5 w 116"/>
                <a:gd name="T17" fmla="*/ 498 h 498"/>
                <a:gd name="T18" fmla="*/ 85 w 116"/>
                <a:gd name="T19" fmla="*/ 401 h 498"/>
                <a:gd name="T20" fmla="*/ 116 w 116"/>
                <a:gd name="T21" fmla="*/ 24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8">
                  <a:moveTo>
                    <a:pt x="116" y="249"/>
                  </a:moveTo>
                  <a:cubicBezTo>
                    <a:pt x="116" y="210"/>
                    <a:pt x="111" y="150"/>
                    <a:pt x="83" y="94"/>
                  </a:cubicBezTo>
                  <a:cubicBezTo>
                    <a:pt x="53" y="32"/>
                    <a:pt x="10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7"/>
                    <a:pt x="10" y="16"/>
                  </a:cubicBezTo>
                  <a:cubicBezTo>
                    <a:pt x="59" y="66"/>
                    <a:pt x="87" y="145"/>
                    <a:pt x="87" y="249"/>
                  </a:cubicBezTo>
                  <a:cubicBezTo>
                    <a:pt x="87" y="334"/>
                    <a:pt x="69" y="422"/>
                    <a:pt x="7" y="485"/>
                  </a:cubicBezTo>
                  <a:cubicBezTo>
                    <a:pt x="0" y="491"/>
                    <a:pt x="0" y="492"/>
                    <a:pt x="0" y="493"/>
                  </a:cubicBezTo>
                  <a:cubicBezTo>
                    <a:pt x="0" y="496"/>
                    <a:pt x="2" y="498"/>
                    <a:pt x="5" y="498"/>
                  </a:cubicBezTo>
                  <a:cubicBezTo>
                    <a:pt x="10" y="498"/>
                    <a:pt x="55" y="464"/>
                    <a:pt x="85" y="401"/>
                  </a:cubicBezTo>
                  <a:cubicBezTo>
                    <a:pt x="110" y="346"/>
                    <a:pt x="116" y="291"/>
                    <a:pt x="116" y="24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291" name="Skupina 290" descr="\documentclass{article}&#10;\usepackage{amsmath}&#10;\pagestyle{empty}&#10;\begin{document}&#10;&#10;\begin{equation*}&#10;\begin{aligned}&#10;&gt; filter(B,A,x)&#10;\end{aligned}&#10;\end{equation*}&#10;&#10;\end{document}" title="IguanaTex Vector Display">
            <a:extLst>
              <a:ext uri="{FF2B5EF4-FFF2-40B4-BE49-F238E27FC236}">
                <a16:creationId xmlns:a16="http://schemas.microsoft.com/office/drawing/2014/main" id="{6F63E302-8646-4FB1-9B0D-E1DE5C46BC6A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7091641" y="1589553"/>
            <a:ext cx="1284482" cy="203886"/>
            <a:chOff x="2540000" y="2540000"/>
            <a:chExt cx="400051" cy="63500"/>
          </a:xfrm>
        </p:grpSpPr>
        <p:sp>
          <p:nvSpPr>
            <p:cNvPr id="276" name="Freeform 195">
              <a:extLst>
                <a:ext uri="{FF2B5EF4-FFF2-40B4-BE49-F238E27FC236}">
                  <a16:creationId xmlns:a16="http://schemas.microsoft.com/office/drawing/2014/main" id="{4456D9DC-3D27-45DD-A3FD-9F7E4E95440D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2540000" y="2552700"/>
              <a:ext cx="33338" cy="38100"/>
            </a:xfrm>
            <a:custGeom>
              <a:avLst/>
              <a:gdLst>
                <a:gd name="T0" fmla="*/ 295 w 305"/>
                <a:gd name="T1" fmla="*/ 156 h 290"/>
                <a:gd name="T2" fmla="*/ 305 w 305"/>
                <a:gd name="T3" fmla="*/ 145 h 290"/>
                <a:gd name="T4" fmla="*/ 295 w 305"/>
                <a:gd name="T5" fmla="*/ 134 h 290"/>
                <a:gd name="T6" fmla="*/ 19 w 305"/>
                <a:gd name="T7" fmla="*/ 4 h 290"/>
                <a:gd name="T8" fmla="*/ 10 w 305"/>
                <a:gd name="T9" fmla="*/ 0 h 290"/>
                <a:gd name="T10" fmla="*/ 0 w 305"/>
                <a:gd name="T11" fmla="*/ 10 h 290"/>
                <a:gd name="T12" fmla="*/ 10 w 305"/>
                <a:gd name="T13" fmla="*/ 21 h 290"/>
                <a:gd name="T14" fmla="*/ 271 w 305"/>
                <a:gd name="T15" fmla="*/ 145 h 290"/>
                <a:gd name="T16" fmla="*/ 10 w 305"/>
                <a:gd name="T17" fmla="*/ 269 h 290"/>
                <a:gd name="T18" fmla="*/ 0 w 305"/>
                <a:gd name="T19" fmla="*/ 280 h 290"/>
                <a:gd name="T20" fmla="*/ 10 w 305"/>
                <a:gd name="T21" fmla="*/ 290 h 290"/>
                <a:gd name="T22" fmla="*/ 19 w 305"/>
                <a:gd name="T23" fmla="*/ 286 h 290"/>
                <a:gd name="T24" fmla="*/ 295 w 305"/>
                <a:gd name="T25" fmla="*/ 15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5" h="290">
                  <a:moveTo>
                    <a:pt x="295" y="156"/>
                  </a:moveTo>
                  <a:cubicBezTo>
                    <a:pt x="301" y="154"/>
                    <a:pt x="305" y="151"/>
                    <a:pt x="305" y="145"/>
                  </a:cubicBezTo>
                  <a:cubicBezTo>
                    <a:pt x="305" y="139"/>
                    <a:pt x="301" y="137"/>
                    <a:pt x="295" y="134"/>
                  </a:cubicBezTo>
                  <a:lnTo>
                    <a:pt x="19" y="4"/>
                  </a:lnTo>
                  <a:cubicBezTo>
                    <a:pt x="13" y="0"/>
                    <a:pt x="12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3" y="18"/>
                    <a:pt x="10" y="21"/>
                  </a:cubicBezTo>
                  <a:lnTo>
                    <a:pt x="271" y="145"/>
                  </a:lnTo>
                  <a:lnTo>
                    <a:pt x="10" y="269"/>
                  </a:lnTo>
                  <a:cubicBezTo>
                    <a:pt x="3" y="272"/>
                    <a:pt x="0" y="275"/>
                    <a:pt x="0" y="280"/>
                  </a:cubicBezTo>
                  <a:cubicBezTo>
                    <a:pt x="0" y="285"/>
                    <a:pt x="5" y="290"/>
                    <a:pt x="10" y="290"/>
                  </a:cubicBezTo>
                  <a:cubicBezTo>
                    <a:pt x="12" y="290"/>
                    <a:pt x="13" y="290"/>
                    <a:pt x="19" y="286"/>
                  </a:cubicBezTo>
                  <a:lnTo>
                    <a:pt x="295" y="156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77" name="Freeform 196">
              <a:extLst>
                <a:ext uri="{FF2B5EF4-FFF2-40B4-BE49-F238E27FC236}">
                  <a16:creationId xmlns:a16="http://schemas.microsoft.com/office/drawing/2014/main" id="{DFA31C0A-2092-4B76-A0ED-950A98F54C0F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597150" y="2543175"/>
              <a:ext cx="26988" cy="57150"/>
            </a:xfrm>
            <a:custGeom>
              <a:avLst/>
              <a:gdLst>
                <a:gd name="T0" fmla="*/ 157 w 249"/>
                <a:gd name="T1" fmla="*/ 152 h 454"/>
                <a:gd name="T2" fmla="*/ 200 w 249"/>
                <a:gd name="T3" fmla="*/ 152 h 454"/>
                <a:gd name="T4" fmla="*/ 215 w 249"/>
                <a:gd name="T5" fmla="*/ 142 h 454"/>
                <a:gd name="T6" fmla="*/ 201 w 249"/>
                <a:gd name="T7" fmla="*/ 137 h 454"/>
                <a:gd name="T8" fmla="*/ 160 w 249"/>
                <a:gd name="T9" fmla="*/ 137 h 454"/>
                <a:gd name="T10" fmla="*/ 170 w 249"/>
                <a:gd name="T11" fmla="*/ 80 h 454"/>
                <a:gd name="T12" fmla="*/ 182 w 249"/>
                <a:gd name="T13" fmla="*/ 28 h 454"/>
                <a:gd name="T14" fmla="*/ 206 w 249"/>
                <a:gd name="T15" fmla="*/ 11 h 454"/>
                <a:gd name="T16" fmla="*/ 230 w 249"/>
                <a:gd name="T17" fmla="*/ 20 h 454"/>
                <a:gd name="T18" fmla="*/ 203 w 249"/>
                <a:gd name="T19" fmla="*/ 47 h 454"/>
                <a:gd name="T20" fmla="*/ 222 w 249"/>
                <a:gd name="T21" fmla="*/ 65 h 454"/>
                <a:gd name="T22" fmla="*/ 249 w 249"/>
                <a:gd name="T23" fmla="*/ 35 h 454"/>
                <a:gd name="T24" fmla="*/ 206 w 249"/>
                <a:gd name="T25" fmla="*/ 0 h 454"/>
                <a:gd name="T26" fmla="*/ 142 w 249"/>
                <a:gd name="T27" fmla="*/ 59 h 454"/>
                <a:gd name="T28" fmla="*/ 126 w 249"/>
                <a:gd name="T29" fmla="*/ 137 h 454"/>
                <a:gd name="T30" fmla="*/ 91 w 249"/>
                <a:gd name="T31" fmla="*/ 137 h 454"/>
                <a:gd name="T32" fmla="*/ 76 w 249"/>
                <a:gd name="T33" fmla="*/ 146 h 454"/>
                <a:gd name="T34" fmla="*/ 90 w 249"/>
                <a:gd name="T35" fmla="*/ 152 h 454"/>
                <a:gd name="T36" fmla="*/ 123 w 249"/>
                <a:gd name="T37" fmla="*/ 152 h 454"/>
                <a:gd name="T38" fmla="*/ 86 w 249"/>
                <a:gd name="T39" fmla="*/ 349 h 454"/>
                <a:gd name="T40" fmla="*/ 42 w 249"/>
                <a:gd name="T41" fmla="*/ 443 h 454"/>
                <a:gd name="T42" fmla="*/ 19 w 249"/>
                <a:gd name="T43" fmla="*/ 434 h 454"/>
                <a:gd name="T44" fmla="*/ 46 w 249"/>
                <a:gd name="T45" fmla="*/ 407 h 454"/>
                <a:gd name="T46" fmla="*/ 28 w 249"/>
                <a:gd name="T47" fmla="*/ 390 h 454"/>
                <a:gd name="T48" fmla="*/ 0 w 249"/>
                <a:gd name="T49" fmla="*/ 420 h 454"/>
                <a:gd name="T50" fmla="*/ 42 w 249"/>
                <a:gd name="T51" fmla="*/ 454 h 454"/>
                <a:gd name="T52" fmla="*/ 99 w 249"/>
                <a:gd name="T53" fmla="*/ 406 h 454"/>
                <a:gd name="T54" fmla="*/ 127 w 249"/>
                <a:gd name="T55" fmla="*/ 310 h 454"/>
                <a:gd name="T56" fmla="*/ 157 w 249"/>
                <a:gd name="T57" fmla="*/ 152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9" h="454">
                  <a:moveTo>
                    <a:pt x="157" y="152"/>
                  </a:moveTo>
                  <a:lnTo>
                    <a:pt x="200" y="152"/>
                  </a:lnTo>
                  <a:cubicBezTo>
                    <a:pt x="210" y="152"/>
                    <a:pt x="215" y="152"/>
                    <a:pt x="215" y="142"/>
                  </a:cubicBezTo>
                  <a:cubicBezTo>
                    <a:pt x="215" y="137"/>
                    <a:pt x="210" y="137"/>
                    <a:pt x="201" y="137"/>
                  </a:cubicBezTo>
                  <a:lnTo>
                    <a:pt x="160" y="137"/>
                  </a:lnTo>
                  <a:lnTo>
                    <a:pt x="170" y="80"/>
                  </a:lnTo>
                  <a:cubicBezTo>
                    <a:pt x="172" y="70"/>
                    <a:pt x="179" y="34"/>
                    <a:pt x="182" y="28"/>
                  </a:cubicBezTo>
                  <a:cubicBezTo>
                    <a:pt x="187" y="19"/>
                    <a:pt x="195" y="11"/>
                    <a:pt x="206" y="11"/>
                  </a:cubicBezTo>
                  <a:cubicBezTo>
                    <a:pt x="208" y="11"/>
                    <a:pt x="221" y="11"/>
                    <a:pt x="230" y="20"/>
                  </a:cubicBezTo>
                  <a:cubicBezTo>
                    <a:pt x="208" y="22"/>
                    <a:pt x="203" y="40"/>
                    <a:pt x="203" y="47"/>
                  </a:cubicBezTo>
                  <a:cubicBezTo>
                    <a:pt x="203" y="59"/>
                    <a:pt x="212" y="65"/>
                    <a:pt x="222" y="65"/>
                  </a:cubicBezTo>
                  <a:cubicBezTo>
                    <a:pt x="234" y="65"/>
                    <a:pt x="249" y="54"/>
                    <a:pt x="249" y="35"/>
                  </a:cubicBezTo>
                  <a:cubicBezTo>
                    <a:pt x="249" y="12"/>
                    <a:pt x="226" y="0"/>
                    <a:pt x="206" y="0"/>
                  </a:cubicBezTo>
                  <a:cubicBezTo>
                    <a:pt x="189" y="0"/>
                    <a:pt x="157" y="9"/>
                    <a:pt x="142" y="59"/>
                  </a:cubicBezTo>
                  <a:cubicBezTo>
                    <a:pt x="139" y="69"/>
                    <a:pt x="138" y="74"/>
                    <a:pt x="126" y="137"/>
                  </a:cubicBezTo>
                  <a:lnTo>
                    <a:pt x="91" y="137"/>
                  </a:lnTo>
                  <a:cubicBezTo>
                    <a:pt x="82" y="137"/>
                    <a:pt x="76" y="137"/>
                    <a:pt x="76" y="146"/>
                  </a:cubicBezTo>
                  <a:cubicBezTo>
                    <a:pt x="76" y="152"/>
                    <a:pt x="81" y="152"/>
                    <a:pt x="90" y="152"/>
                  </a:cubicBezTo>
                  <a:lnTo>
                    <a:pt x="123" y="152"/>
                  </a:lnTo>
                  <a:lnTo>
                    <a:pt x="86" y="349"/>
                  </a:lnTo>
                  <a:cubicBezTo>
                    <a:pt x="77" y="398"/>
                    <a:pt x="68" y="443"/>
                    <a:pt x="42" y="443"/>
                  </a:cubicBezTo>
                  <a:cubicBezTo>
                    <a:pt x="40" y="443"/>
                    <a:pt x="28" y="443"/>
                    <a:pt x="19" y="434"/>
                  </a:cubicBezTo>
                  <a:cubicBezTo>
                    <a:pt x="41" y="432"/>
                    <a:pt x="46" y="415"/>
                    <a:pt x="46" y="407"/>
                  </a:cubicBezTo>
                  <a:cubicBezTo>
                    <a:pt x="46" y="396"/>
                    <a:pt x="37" y="390"/>
                    <a:pt x="28" y="390"/>
                  </a:cubicBezTo>
                  <a:cubicBezTo>
                    <a:pt x="15" y="390"/>
                    <a:pt x="0" y="401"/>
                    <a:pt x="0" y="420"/>
                  </a:cubicBezTo>
                  <a:cubicBezTo>
                    <a:pt x="0" y="442"/>
                    <a:pt x="22" y="454"/>
                    <a:pt x="42" y="454"/>
                  </a:cubicBezTo>
                  <a:cubicBezTo>
                    <a:pt x="70" y="454"/>
                    <a:pt x="90" y="425"/>
                    <a:pt x="99" y="406"/>
                  </a:cubicBezTo>
                  <a:cubicBezTo>
                    <a:pt x="115" y="374"/>
                    <a:pt x="126" y="314"/>
                    <a:pt x="127" y="310"/>
                  </a:cubicBezTo>
                  <a:lnTo>
                    <a:pt x="157" y="152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78" name="Freeform 197">
              <a:extLst>
                <a:ext uri="{FF2B5EF4-FFF2-40B4-BE49-F238E27FC236}">
                  <a16:creationId xmlns:a16="http://schemas.microsoft.com/office/drawing/2014/main" id="{7211655F-8BBF-4FEC-9C58-83065799B1FE}"/>
                </a:ext>
              </a:extLst>
            </p:cNvPr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2628900" y="2544763"/>
              <a:ext cx="14288" cy="42863"/>
            </a:xfrm>
            <a:custGeom>
              <a:avLst/>
              <a:gdLst>
                <a:gd name="T0" fmla="*/ 128 w 132"/>
                <a:gd name="T1" fmla="*/ 18 h 335"/>
                <a:gd name="T2" fmla="*/ 109 w 132"/>
                <a:gd name="T3" fmla="*/ 0 h 335"/>
                <a:gd name="T4" fmla="*/ 82 w 132"/>
                <a:gd name="T5" fmla="*/ 27 h 335"/>
                <a:gd name="T6" fmla="*/ 101 w 132"/>
                <a:gd name="T7" fmla="*/ 45 h 335"/>
                <a:gd name="T8" fmla="*/ 128 w 132"/>
                <a:gd name="T9" fmla="*/ 18 h 335"/>
                <a:gd name="T10" fmla="*/ 90 w 132"/>
                <a:gd name="T11" fmla="*/ 206 h 335"/>
                <a:gd name="T12" fmla="*/ 101 w 132"/>
                <a:gd name="T13" fmla="*/ 177 h 335"/>
                <a:gd name="T14" fmla="*/ 107 w 132"/>
                <a:gd name="T15" fmla="*/ 150 h 335"/>
                <a:gd name="T16" fmla="*/ 66 w 132"/>
                <a:gd name="T17" fmla="*/ 109 h 335"/>
                <a:gd name="T18" fmla="*/ 0 w 132"/>
                <a:gd name="T19" fmla="*/ 186 h 335"/>
                <a:gd name="T20" fmla="*/ 6 w 132"/>
                <a:gd name="T21" fmla="*/ 191 h 335"/>
                <a:gd name="T22" fmla="*/ 14 w 132"/>
                <a:gd name="T23" fmla="*/ 182 h 335"/>
                <a:gd name="T24" fmla="*/ 65 w 132"/>
                <a:gd name="T25" fmla="*/ 120 h 335"/>
                <a:gd name="T26" fmla="*/ 77 w 132"/>
                <a:gd name="T27" fmla="*/ 136 h 335"/>
                <a:gd name="T28" fmla="*/ 72 w 132"/>
                <a:gd name="T29" fmla="*/ 162 h 335"/>
                <a:gd name="T30" fmla="*/ 37 w 132"/>
                <a:gd name="T31" fmla="*/ 254 h 335"/>
                <a:gd name="T32" fmla="*/ 26 w 132"/>
                <a:gd name="T33" fmla="*/ 294 h 335"/>
                <a:gd name="T34" fmla="*/ 67 w 132"/>
                <a:gd name="T35" fmla="*/ 335 h 335"/>
                <a:gd name="T36" fmla="*/ 132 w 132"/>
                <a:gd name="T37" fmla="*/ 258 h 335"/>
                <a:gd name="T38" fmla="*/ 126 w 132"/>
                <a:gd name="T39" fmla="*/ 253 h 335"/>
                <a:gd name="T40" fmla="*/ 119 w 132"/>
                <a:gd name="T41" fmla="*/ 262 h 335"/>
                <a:gd name="T42" fmla="*/ 68 w 132"/>
                <a:gd name="T43" fmla="*/ 324 h 335"/>
                <a:gd name="T44" fmla="*/ 56 w 132"/>
                <a:gd name="T45" fmla="*/ 308 h 335"/>
                <a:gd name="T46" fmla="*/ 70 w 132"/>
                <a:gd name="T47" fmla="*/ 258 h 335"/>
                <a:gd name="T48" fmla="*/ 90 w 132"/>
                <a:gd name="T49" fmla="*/ 206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335">
                  <a:moveTo>
                    <a:pt x="128" y="18"/>
                  </a:moveTo>
                  <a:cubicBezTo>
                    <a:pt x="128" y="8"/>
                    <a:pt x="121" y="0"/>
                    <a:pt x="109" y="0"/>
                  </a:cubicBezTo>
                  <a:cubicBezTo>
                    <a:pt x="96" y="0"/>
                    <a:pt x="82" y="13"/>
                    <a:pt x="82" y="27"/>
                  </a:cubicBezTo>
                  <a:cubicBezTo>
                    <a:pt x="82" y="36"/>
                    <a:pt x="89" y="45"/>
                    <a:pt x="101" y="45"/>
                  </a:cubicBezTo>
                  <a:cubicBezTo>
                    <a:pt x="113" y="45"/>
                    <a:pt x="128" y="33"/>
                    <a:pt x="128" y="18"/>
                  </a:cubicBezTo>
                  <a:close/>
                  <a:moveTo>
                    <a:pt x="90" y="206"/>
                  </a:moveTo>
                  <a:cubicBezTo>
                    <a:pt x="96" y="191"/>
                    <a:pt x="96" y="190"/>
                    <a:pt x="101" y="177"/>
                  </a:cubicBezTo>
                  <a:cubicBezTo>
                    <a:pt x="105" y="167"/>
                    <a:pt x="107" y="160"/>
                    <a:pt x="107" y="150"/>
                  </a:cubicBezTo>
                  <a:cubicBezTo>
                    <a:pt x="107" y="128"/>
                    <a:pt x="91" y="109"/>
                    <a:pt x="66" y="109"/>
                  </a:cubicBezTo>
                  <a:cubicBezTo>
                    <a:pt x="19" y="109"/>
                    <a:pt x="0" y="182"/>
                    <a:pt x="0" y="186"/>
                  </a:cubicBezTo>
                  <a:cubicBezTo>
                    <a:pt x="0" y="191"/>
                    <a:pt x="5" y="191"/>
                    <a:pt x="6" y="191"/>
                  </a:cubicBezTo>
                  <a:cubicBezTo>
                    <a:pt x="11" y="191"/>
                    <a:pt x="12" y="190"/>
                    <a:pt x="14" y="182"/>
                  </a:cubicBezTo>
                  <a:cubicBezTo>
                    <a:pt x="28" y="135"/>
                    <a:pt x="48" y="120"/>
                    <a:pt x="65" y="120"/>
                  </a:cubicBezTo>
                  <a:cubicBezTo>
                    <a:pt x="69" y="120"/>
                    <a:pt x="77" y="120"/>
                    <a:pt x="77" y="136"/>
                  </a:cubicBezTo>
                  <a:cubicBezTo>
                    <a:pt x="77" y="147"/>
                    <a:pt x="74" y="157"/>
                    <a:pt x="72" y="162"/>
                  </a:cubicBezTo>
                  <a:cubicBezTo>
                    <a:pt x="68" y="175"/>
                    <a:pt x="45" y="233"/>
                    <a:pt x="37" y="254"/>
                  </a:cubicBezTo>
                  <a:cubicBezTo>
                    <a:pt x="32" y="267"/>
                    <a:pt x="26" y="284"/>
                    <a:pt x="26" y="294"/>
                  </a:cubicBezTo>
                  <a:cubicBezTo>
                    <a:pt x="26" y="318"/>
                    <a:pt x="43" y="335"/>
                    <a:pt x="67" y="335"/>
                  </a:cubicBezTo>
                  <a:cubicBezTo>
                    <a:pt x="114" y="335"/>
                    <a:pt x="132" y="263"/>
                    <a:pt x="132" y="258"/>
                  </a:cubicBezTo>
                  <a:cubicBezTo>
                    <a:pt x="132" y="253"/>
                    <a:pt x="128" y="253"/>
                    <a:pt x="126" y="253"/>
                  </a:cubicBezTo>
                  <a:cubicBezTo>
                    <a:pt x="121" y="253"/>
                    <a:pt x="121" y="255"/>
                    <a:pt x="119" y="262"/>
                  </a:cubicBezTo>
                  <a:cubicBezTo>
                    <a:pt x="110" y="294"/>
                    <a:pt x="93" y="324"/>
                    <a:pt x="68" y="324"/>
                  </a:cubicBezTo>
                  <a:cubicBezTo>
                    <a:pt x="59" y="324"/>
                    <a:pt x="56" y="319"/>
                    <a:pt x="56" y="308"/>
                  </a:cubicBezTo>
                  <a:cubicBezTo>
                    <a:pt x="56" y="295"/>
                    <a:pt x="59" y="288"/>
                    <a:pt x="70" y="258"/>
                  </a:cubicBezTo>
                  <a:lnTo>
                    <a:pt x="90" y="206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79" name="Freeform 198">
              <a:extLst>
                <a:ext uri="{FF2B5EF4-FFF2-40B4-BE49-F238E27FC236}">
                  <a16:creationId xmlns:a16="http://schemas.microsoft.com/office/drawing/2014/main" id="{EB2865A7-6BC6-4C99-9E15-B19F58A1307B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2647950" y="2543175"/>
              <a:ext cx="12700" cy="44450"/>
            </a:xfrm>
            <a:custGeom>
              <a:avLst/>
              <a:gdLst>
                <a:gd name="T0" fmla="*/ 106 w 106"/>
                <a:gd name="T1" fmla="*/ 5 h 351"/>
                <a:gd name="T2" fmla="*/ 100 w 106"/>
                <a:gd name="T3" fmla="*/ 0 h 351"/>
                <a:gd name="T4" fmla="*/ 39 w 106"/>
                <a:gd name="T5" fmla="*/ 5 h 351"/>
                <a:gd name="T6" fmla="*/ 29 w 106"/>
                <a:gd name="T7" fmla="*/ 15 h 351"/>
                <a:gd name="T8" fmla="*/ 42 w 106"/>
                <a:gd name="T9" fmla="*/ 21 h 351"/>
                <a:gd name="T10" fmla="*/ 66 w 106"/>
                <a:gd name="T11" fmla="*/ 29 h 351"/>
                <a:gd name="T12" fmla="*/ 65 w 106"/>
                <a:gd name="T13" fmla="*/ 39 h 351"/>
                <a:gd name="T14" fmla="*/ 2 w 106"/>
                <a:gd name="T15" fmla="*/ 288 h 351"/>
                <a:gd name="T16" fmla="*/ 0 w 106"/>
                <a:gd name="T17" fmla="*/ 305 h 351"/>
                <a:gd name="T18" fmla="*/ 45 w 106"/>
                <a:gd name="T19" fmla="*/ 351 h 351"/>
                <a:gd name="T20" fmla="*/ 82 w 106"/>
                <a:gd name="T21" fmla="*/ 323 h 351"/>
                <a:gd name="T22" fmla="*/ 97 w 106"/>
                <a:gd name="T23" fmla="*/ 274 h 351"/>
                <a:gd name="T24" fmla="*/ 91 w 106"/>
                <a:gd name="T25" fmla="*/ 269 h 351"/>
                <a:gd name="T26" fmla="*/ 84 w 106"/>
                <a:gd name="T27" fmla="*/ 278 h 351"/>
                <a:gd name="T28" fmla="*/ 46 w 106"/>
                <a:gd name="T29" fmla="*/ 340 h 351"/>
                <a:gd name="T30" fmla="*/ 31 w 106"/>
                <a:gd name="T31" fmla="*/ 317 h 351"/>
                <a:gd name="T32" fmla="*/ 34 w 106"/>
                <a:gd name="T33" fmla="*/ 293 h 351"/>
                <a:gd name="T34" fmla="*/ 106 w 106"/>
                <a:gd name="T35" fmla="*/ 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6" h="351">
                  <a:moveTo>
                    <a:pt x="106" y="5"/>
                  </a:moveTo>
                  <a:cubicBezTo>
                    <a:pt x="106" y="5"/>
                    <a:pt x="106" y="0"/>
                    <a:pt x="100" y="0"/>
                  </a:cubicBezTo>
                  <a:cubicBezTo>
                    <a:pt x="88" y="0"/>
                    <a:pt x="52" y="4"/>
                    <a:pt x="39" y="5"/>
                  </a:cubicBezTo>
                  <a:cubicBezTo>
                    <a:pt x="35" y="5"/>
                    <a:pt x="29" y="6"/>
                    <a:pt x="29" y="15"/>
                  </a:cubicBezTo>
                  <a:cubicBezTo>
                    <a:pt x="29" y="21"/>
                    <a:pt x="34" y="21"/>
                    <a:pt x="42" y="21"/>
                  </a:cubicBezTo>
                  <a:cubicBezTo>
                    <a:pt x="66" y="21"/>
                    <a:pt x="66" y="25"/>
                    <a:pt x="66" y="29"/>
                  </a:cubicBezTo>
                  <a:lnTo>
                    <a:pt x="65" y="39"/>
                  </a:lnTo>
                  <a:lnTo>
                    <a:pt x="2" y="288"/>
                  </a:lnTo>
                  <a:cubicBezTo>
                    <a:pt x="1" y="294"/>
                    <a:pt x="0" y="297"/>
                    <a:pt x="0" y="305"/>
                  </a:cubicBezTo>
                  <a:cubicBezTo>
                    <a:pt x="0" y="334"/>
                    <a:pt x="22" y="351"/>
                    <a:pt x="45" y="351"/>
                  </a:cubicBezTo>
                  <a:cubicBezTo>
                    <a:pt x="61" y="351"/>
                    <a:pt x="74" y="341"/>
                    <a:pt x="82" y="323"/>
                  </a:cubicBezTo>
                  <a:cubicBezTo>
                    <a:pt x="91" y="304"/>
                    <a:pt x="97" y="275"/>
                    <a:pt x="97" y="274"/>
                  </a:cubicBezTo>
                  <a:cubicBezTo>
                    <a:pt x="97" y="269"/>
                    <a:pt x="93" y="269"/>
                    <a:pt x="91" y="269"/>
                  </a:cubicBezTo>
                  <a:cubicBezTo>
                    <a:pt x="86" y="269"/>
                    <a:pt x="86" y="271"/>
                    <a:pt x="84" y="278"/>
                  </a:cubicBezTo>
                  <a:cubicBezTo>
                    <a:pt x="76" y="311"/>
                    <a:pt x="66" y="340"/>
                    <a:pt x="46" y="340"/>
                  </a:cubicBezTo>
                  <a:cubicBezTo>
                    <a:pt x="31" y="340"/>
                    <a:pt x="31" y="324"/>
                    <a:pt x="31" y="317"/>
                  </a:cubicBezTo>
                  <a:cubicBezTo>
                    <a:pt x="31" y="305"/>
                    <a:pt x="32" y="303"/>
                    <a:pt x="34" y="293"/>
                  </a:cubicBezTo>
                  <a:lnTo>
                    <a:pt x="106" y="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0" name="Freeform 199">
              <a:extLst>
                <a:ext uri="{FF2B5EF4-FFF2-40B4-BE49-F238E27FC236}">
                  <a16:creationId xmlns:a16="http://schemas.microsoft.com/office/drawing/2014/main" id="{54F61524-3E8E-4FF3-B62F-8EF165C41370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2665413" y="2547938"/>
              <a:ext cx="15875" cy="39688"/>
            </a:xfrm>
            <a:custGeom>
              <a:avLst/>
              <a:gdLst>
                <a:gd name="T0" fmla="*/ 91 w 153"/>
                <a:gd name="T1" fmla="*/ 112 h 317"/>
                <a:gd name="T2" fmla="*/ 138 w 153"/>
                <a:gd name="T3" fmla="*/ 112 h 317"/>
                <a:gd name="T4" fmla="*/ 153 w 153"/>
                <a:gd name="T5" fmla="*/ 102 h 317"/>
                <a:gd name="T6" fmla="*/ 139 w 153"/>
                <a:gd name="T7" fmla="*/ 97 h 317"/>
                <a:gd name="T8" fmla="*/ 95 w 153"/>
                <a:gd name="T9" fmla="*/ 97 h 317"/>
                <a:gd name="T10" fmla="*/ 115 w 153"/>
                <a:gd name="T11" fmla="*/ 13 h 317"/>
                <a:gd name="T12" fmla="*/ 101 w 153"/>
                <a:gd name="T13" fmla="*/ 0 h 317"/>
                <a:gd name="T14" fmla="*/ 81 w 153"/>
                <a:gd name="T15" fmla="*/ 18 h 317"/>
                <a:gd name="T16" fmla="*/ 62 w 153"/>
                <a:gd name="T17" fmla="*/ 97 h 317"/>
                <a:gd name="T18" fmla="*/ 15 w 153"/>
                <a:gd name="T19" fmla="*/ 97 h 317"/>
                <a:gd name="T20" fmla="*/ 0 w 153"/>
                <a:gd name="T21" fmla="*/ 106 h 317"/>
                <a:gd name="T22" fmla="*/ 14 w 153"/>
                <a:gd name="T23" fmla="*/ 112 h 317"/>
                <a:gd name="T24" fmla="*/ 58 w 153"/>
                <a:gd name="T25" fmla="*/ 112 h 317"/>
                <a:gd name="T26" fmla="*/ 20 w 153"/>
                <a:gd name="T27" fmla="*/ 271 h 317"/>
                <a:gd name="T28" fmla="*/ 66 w 153"/>
                <a:gd name="T29" fmla="*/ 317 h 317"/>
                <a:gd name="T30" fmla="*/ 145 w 153"/>
                <a:gd name="T31" fmla="*/ 240 h 317"/>
                <a:gd name="T32" fmla="*/ 139 w 153"/>
                <a:gd name="T33" fmla="*/ 235 h 317"/>
                <a:gd name="T34" fmla="*/ 131 w 153"/>
                <a:gd name="T35" fmla="*/ 242 h 317"/>
                <a:gd name="T36" fmla="*/ 67 w 153"/>
                <a:gd name="T37" fmla="*/ 306 h 317"/>
                <a:gd name="T38" fmla="*/ 51 w 153"/>
                <a:gd name="T39" fmla="*/ 283 h 317"/>
                <a:gd name="T40" fmla="*/ 54 w 153"/>
                <a:gd name="T41" fmla="*/ 259 h 317"/>
                <a:gd name="T42" fmla="*/ 91 w 153"/>
                <a:gd name="T43" fmla="*/ 11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317">
                  <a:moveTo>
                    <a:pt x="91" y="112"/>
                  </a:moveTo>
                  <a:lnTo>
                    <a:pt x="138" y="112"/>
                  </a:lnTo>
                  <a:cubicBezTo>
                    <a:pt x="148" y="112"/>
                    <a:pt x="153" y="112"/>
                    <a:pt x="153" y="102"/>
                  </a:cubicBezTo>
                  <a:cubicBezTo>
                    <a:pt x="153" y="97"/>
                    <a:pt x="148" y="97"/>
                    <a:pt x="139" y="97"/>
                  </a:cubicBezTo>
                  <a:lnTo>
                    <a:pt x="95" y="97"/>
                  </a:lnTo>
                  <a:cubicBezTo>
                    <a:pt x="113" y="26"/>
                    <a:pt x="115" y="16"/>
                    <a:pt x="115" y="13"/>
                  </a:cubicBezTo>
                  <a:cubicBezTo>
                    <a:pt x="115" y="5"/>
                    <a:pt x="109" y="0"/>
                    <a:pt x="101" y="0"/>
                  </a:cubicBezTo>
                  <a:cubicBezTo>
                    <a:pt x="99" y="0"/>
                    <a:pt x="86" y="0"/>
                    <a:pt x="81" y="18"/>
                  </a:cubicBezTo>
                  <a:lnTo>
                    <a:pt x="62" y="97"/>
                  </a:lnTo>
                  <a:lnTo>
                    <a:pt x="15" y="97"/>
                  </a:lnTo>
                  <a:cubicBezTo>
                    <a:pt x="5" y="97"/>
                    <a:pt x="0" y="97"/>
                    <a:pt x="0" y="106"/>
                  </a:cubicBezTo>
                  <a:cubicBezTo>
                    <a:pt x="0" y="112"/>
                    <a:pt x="4" y="112"/>
                    <a:pt x="14" y="112"/>
                  </a:cubicBezTo>
                  <a:lnTo>
                    <a:pt x="58" y="112"/>
                  </a:lnTo>
                  <a:cubicBezTo>
                    <a:pt x="22" y="254"/>
                    <a:pt x="20" y="262"/>
                    <a:pt x="20" y="271"/>
                  </a:cubicBezTo>
                  <a:cubicBezTo>
                    <a:pt x="20" y="298"/>
                    <a:pt x="39" y="317"/>
                    <a:pt x="66" y="317"/>
                  </a:cubicBezTo>
                  <a:cubicBezTo>
                    <a:pt x="116" y="317"/>
                    <a:pt x="145" y="244"/>
                    <a:pt x="145" y="240"/>
                  </a:cubicBezTo>
                  <a:cubicBezTo>
                    <a:pt x="145" y="235"/>
                    <a:pt x="141" y="235"/>
                    <a:pt x="139" y="235"/>
                  </a:cubicBezTo>
                  <a:cubicBezTo>
                    <a:pt x="134" y="235"/>
                    <a:pt x="134" y="237"/>
                    <a:pt x="131" y="242"/>
                  </a:cubicBezTo>
                  <a:cubicBezTo>
                    <a:pt x="110" y="294"/>
                    <a:pt x="84" y="306"/>
                    <a:pt x="67" y="306"/>
                  </a:cubicBezTo>
                  <a:cubicBezTo>
                    <a:pt x="56" y="306"/>
                    <a:pt x="51" y="300"/>
                    <a:pt x="51" y="283"/>
                  </a:cubicBezTo>
                  <a:cubicBezTo>
                    <a:pt x="51" y="271"/>
                    <a:pt x="52" y="268"/>
                    <a:pt x="54" y="259"/>
                  </a:cubicBezTo>
                  <a:lnTo>
                    <a:pt x="91" y="112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1" name="Freeform 200">
              <a:extLst>
                <a:ext uri="{FF2B5EF4-FFF2-40B4-BE49-F238E27FC236}">
                  <a16:creationId xmlns:a16="http://schemas.microsoft.com/office/drawing/2014/main" id="{7D4841FB-AA2A-4021-8396-7E55E98D7848}"/>
                </a:ext>
              </a:extLst>
            </p:cNvPr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86050" y="2559050"/>
              <a:ext cx="20638" cy="28575"/>
            </a:xfrm>
            <a:custGeom>
              <a:avLst/>
              <a:gdLst>
                <a:gd name="T0" fmla="*/ 70 w 192"/>
                <a:gd name="T1" fmla="*/ 106 h 226"/>
                <a:gd name="T2" fmla="*/ 147 w 192"/>
                <a:gd name="T3" fmla="*/ 94 h 226"/>
                <a:gd name="T4" fmla="*/ 184 w 192"/>
                <a:gd name="T5" fmla="*/ 43 h 226"/>
                <a:gd name="T6" fmla="*/ 131 w 192"/>
                <a:gd name="T7" fmla="*/ 0 h 226"/>
                <a:gd name="T8" fmla="*/ 0 w 192"/>
                <a:gd name="T9" fmla="*/ 136 h 226"/>
                <a:gd name="T10" fmla="*/ 78 w 192"/>
                <a:gd name="T11" fmla="*/ 226 h 226"/>
                <a:gd name="T12" fmla="*/ 192 w 192"/>
                <a:gd name="T13" fmla="*/ 167 h 226"/>
                <a:gd name="T14" fmla="*/ 186 w 192"/>
                <a:gd name="T15" fmla="*/ 161 h 226"/>
                <a:gd name="T16" fmla="*/ 179 w 192"/>
                <a:gd name="T17" fmla="*/ 166 h 226"/>
                <a:gd name="T18" fmla="*/ 79 w 192"/>
                <a:gd name="T19" fmla="*/ 215 h 226"/>
                <a:gd name="T20" fmla="*/ 36 w 192"/>
                <a:gd name="T21" fmla="*/ 157 h 226"/>
                <a:gd name="T22" fmla="*/ 44 w 192"/>
                <a:gd name="T23" fmla="*/ 106 h 226"/>
                <a:gd name="T24" fmla="*/ 70 w 192"/>
                <a:gd name="T25" fmla="*/ 106 h 226"/>
                <a:gd name="T26" fmla="*/ 47 w 192"/>
                <a:gd name="T27" fmla="*/ 95 h 226"/>
                <a:gd name="T28" fmla="*/ 131 w 192"/>
                <a:gd name="T29" fmla="*/ 11 h 226"/>
                <a:gd name="T30" fmla="*/ 168 w 192"/>
                <a:gd name="T31" fmla="*/ 43 h 226"/>
                <a:gd name="T32" fmla="*/ 67 w 192"/>
                <a:gd name="T33" fmla="*/ 95 h 226"/>
                <a:gd name="T34" fmla="*/ 47 w 192"/>
                <a:gd name="T35" fmla="*/ 9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226">
                  <a:moveTo>
                    <a:pt x="70" y="106"/>
                  </a:moveTo>
                  <a:cubicBezTo>
                    <a:pt x="85" y="106"/>
                    <a:pt x="122" y="105"/>
                    <a:pt x="147" y="94"/>
                  </a:cubicBezTo>
                  <a:cubicBezTo>
                    <a:pt x="182" y="79"/>
                    <a:pt x="184" y="50"/>
                    <a:pt x="184" y="43"/>
                  </a:cubicBezTo>
                  <a:cubicBezTo>
                    <a:pt x="184" y="21"/>
                    <a:pt x="165" y="0"/>
                    <a:pt x="131" y="0"/>
                  </a:cubicBezTo>
                  <a:cubicBezTo>
                    <a:pt x="75" y="0"/>
                    <a:pt x="0" y="49"/>
                    <a:pt x="0" y="136"/>
                  </a:cubicBezTo>
                  <a:cubicBezTo>
                    <a:pt x="0" y="187"/>
                    <a:pt x="30" y="226"/>
                    <a:pt x="78" y="226"/>
                  </a:cubicBezTo>
                  <a:cubicBezTo>
                    <a:pt x="150" y="226"/>
                    <a:pt x="192" y="173"/>
                    <a:pt x="192" y="167"/>
                  </a:cubicBezTo>
                  <a:cubicBezTo>
                    <a:pt x="192" y="164"/>
                    <a:pt x="189" y="161"/>
                    <a:pt x="186" y="161"/>
                  </a:cubicBezTo>
                  <a:cubicBezTo>
                    <a:pt x="183" y="161"/>
                    <a:pt x="182" y="162"/>
                    <a:pt x="179" y="166"/>
                  </a:cubicBezTo>
                  <a:cubicBezTo>
                    <a:pt x="140" y="215"/>
                    <a:pt x="85" y="215"/>
                    <a:pt x="79" y="215"/>
                  </a:cubicBezTo>
                  <a:cubicBezTo>
                    <a:pt x="40" y="215"/>
                    <a:pt x="36" y="173"/>
                    <a:pt x="36" y="157"/>
                  </a:cubicBezTo>
                  <a:cubicBezTo>
                    <a:pt x="36" y="151"/>
                    <a:pt x="37" y="136"/>
                    <a:pt x="44" y="106"/>
                  </a:cubicBezTo>
                  <a:lnTo>
                    <a:pt x="70" y="106"/>
                  </a:lnTo>
                  <a:close/>
                  <a:moveTo>
                    <a:pt x="47" y="95"/>
                  </a:moveTo>
                  <a:cubicBezTo>
                    <a:pt x="66" y="19"/>
                    <a:pt x="118" y="11"/>
                    <a:pt x="131" y="11"/>
                  </a:cubicBezTo>
                  <a:cubicBezTo>
                    <a:pt x="154" y="11"/>
                    <a:pt x="168" y="26"/>
                    <a:pt x="168" y="43"/>
                  </a:cubicBezTo>
                  <a:cubicBezTo>
                    <a:pt x="168" y="95"/>
                    <a:pt x="88" y="95"/>
                    <a:pt x="67" y="95"/>
                  </a:cubicBezTo>
                  <a:lnTo>
                    <a:pt x="47" y="9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2" name="Freeform 201">
              <a:extLst>
                <a:ext uri="{FF2B5EF4-FFF2-40B4-BE49-F238E27FC236}">
                  <a16:creationId xmlns:a16="http://schemas.microsoft.com/office/drawing/2014/main" id="{7CB5179B-F377-40C7-BCCB-2910EF40797E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2709863" y="2559050"/>
              <a:ext cx="23813" cy="28575"/>
            </a:xfrm>
            <a:custGeom>
              <a:avLst/>
              <a:gdLst>
                <a:gd name="T0" fmla="*/ 30 w 203"/>
                <a:gd name="T1" fmla="*/ 191 h 226"/>
                <a:gd name="T2" fmla="*/ 25 w 203"/>
                <a:gd name="T3" fmla="*/ 213 h 226"/>
                <a:gd name="T4" fmla="*/ 40 w 203"/>
                <a:gd name="T5" fmla="*/ 226 h 226"/>
                <a:gd name="T6" fmla="*/ 58 w 203"/>
                <a:gd name="T7" fmla="*/ 212 h 226"/>
                <a:gd name="T8" fmla="*/ 78 w 203"/>
                <a:gd name="T9" fmla="*/ 133 h 226"/>
                <a:gd name="T10" fmla="*/ 94 w 203"/>
                <a:gd name="T11" fmla="*/ 69 h 226"/>
                <a:gd name="T12" fmla="*/ 122 w 203"/>
                <a:gd name="T13" fmla="*/ 28 h 226"/>
                <a:gd name="T14" fmla="*/ 162 w 203"/>
                <a:gd name="T15" fmla="*/ 11 h 226"/>
                <a:gd name="T16" fmla="*/ 183 w 203"/>
                <a:gd name="T17" fmla="*/ 17 h 226"/>
                <a:gd name="T18" fmla="*/ 157 w 203"/>
                <a:gd name="T19" fmla="*/ 45 h 226"/>
                <a:gd name="T20" fmla="*/ 176 w 203"/>
                <a:gd name="T21" fmla="*/ 62 h 226"/>
                <a:gd name="T22" fmla="*/ 203 w 203"/>
                <a:gd name="T23" fmla="*/ 33 h 226"/>
                <a:gd name="T24" fmla="*/ 162 w 203"/>
                <a:gd name="T25" fmla="*/ 0 h 226"/>
                <a:gd name="T26" fmla="*/ 98 w 203"/>
                <a:gd name="T27" fmla="*/ 39 h 226"/>
                <a:gd name="T28" fmla="*/ 53 w 203"/>
                <a:gd name="T29" fmla="*/ 0 h 226"/>
                <a:gd name="T30" fmla="*/ 16 w 203"/>
                <a:gd name="T31" fmla="*/ 29 h 226"/>
                <a:gd name="T32" fmla="*/ 0 w 203"/>
                <a:gd name="T33" fmla="*/ 77 h 226"/>
                <a:gd name="T34" fmla="*/ 6 w 203"/>
                <a:gd name="T35" fmla="*/ 82 h 226"/>
                <a:gd name="T36" fmla="*/ 15 w 203"/>
                <a:gd name="T37" fmla="*/ 71 h 226"/>
                <a:gd name="T38" fmla="*/ 51 w 203"/>
                <a:gd name="T39" fmla="*/ 11 h 226"/>
                <a:gd name="T40" fmla="*/ 67 w 203"/>
                <a:gd name="T41" fmla="*/ 34 h 226"/>
                <a:gd name="T42" fmla="*/ 59 w 203"/>
                <a:gd name="T43" fmla="*/ 76 h 226"/>
                <a:gd name="T44" fmla="*/ 30 w 203"/>
                <a:gd name="T45" fmla="*/ 1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3" h="226">
                  <a:moveTo>
                    <a:pt x="30" y="191"/>
                  </a:moveTo>
                  <a:cubicBezTo>
                    <a:pt x="28" y="199"/>
                    <a:pt x="25" y="210"/>
                    <a:pt x="25" y="213"/>
                  </a:cubicBezTo>
                  <a:cubicBezTo>
                    <a:pt x="25" y="222"/>
                    <a:pt x="32" y="226"/>
                    <a:pt x="40" y="226"/>
                  </a:cubicBezTo>
                  <a:cubicBezTo>
                    <a:pt x="46" y="226"/>
                    <a:pt x="55" y="222"/>
                    <a:pt x="58" y="212"/>
                  </a:cubicBezTo>
                  <a:cubicBezTo>
                    <a:pt x="59" y="210"/>
                    <a:pt x="76" y="142"/>
                    <a:pt x="78" y="133"/>
                  </a:cubicBezTo>
                  <a:cubicBezTo>
                    <a:pt x="82" y="117"/>
                    <a:pt x="91" y="82"/>
                    <a:pt x="94" y="69"/>
                  </a:cubicBezTo>
                  <a:cubicBezTo>
                    <a:pt x="96" y="62"/>
                    <a:pt x="110" y="39"/>
                    <a:pt x="122" y="28"/>
                  </a:cubicBezTo>
                  <a:cubicBezTo>
                    <a:pt x="126" y="24"/>
                    <a:pt x="141" y="11"/>
                    <a:pt x="162" y="11"/>
                  </a:cubicBezTo>
                  <a:cubicBezTo>
                    <a:pt x="175" y="11"/>
                    <a:pt x="183" y="17"/>
                    <a:pt x="183" y="17"/>
                  </a:cubicBezTo>
                  <a:cubicBezTo>
                    <a:pt x="168" y="20"/>
                    <a:pt x="157" y="32"/>
                    <a:pt x="157" y="45"/>
                  </a:cubicBezTo>
                  <a:cubicBezTo>
                    <a:pt x="157" y="53"/>
                    <a:pt x="163" y="62"/>
                    <a:pt x="176" y="62"/>
                  </a:cubicBezTo>
                  <a:cubicBezTo>
                    <a:pt x="189" y="62"/>
                    <a:pt x="203" y="51"/>
                    <a:pt x="203" y="33"/>
                  </a:cubicBezTo>
                  <a:cubicBezTo>
                    <a:pt x="203" y="15"/>
                    <a:pt x="187" y="0"/>
                    <a:pt x="162" y="0"/>
                  </a:cubicBezTo>
                  <a:cubicBezTo>
                    <a:pt x="130" y="0"/>
                    <a:pt x="108" y="25"/>
                    <a:pt x="98" y="39"/>
                  </a:cubicBezTo>
                  <a:cubicBezTo>
                    <a:pt x="94" y="16"/>
                    <a:pt x="76" y="0"/>
                    <a:pt x="53" y="0"/>
                  </a:cubicBezTo>
                  <a:cubicBezTo>
                    <a:pt x="30" y="0"/>
                    <a:pt x="20" y="20"/>
                    <a:pt x="16" y="29"/>
                  </a:cubicBezTo>
                  <a:cubicBezTo>
                    <a:pt x="7" y="46"/>
                    <a:pt x="0" y="76"/>
                    <a:pt x="0" y="77"/>
                  </a:cubicBezTo>
                  <a:cubicBezTo>
                    <a:pt x="0" y="82"/>
                    <a:pt x="5" y="82"/>
                    <a:pt x="6" y="82"/>
                  </a:cubicBezTo>
                  <a:cubicBezTo>
                    <a:pt x="11" y="82"/>
                    <a:pt x="12" y="82"/>
                    <a:pt x="15" y="71"/>
                  </a:cubicBezTo>
                  <a:cubicBezTo>
                    <a:pt x="23" y="35"/>
                    <a:pt x="33" y="11"/>
                    <a:pt x="51" y="11"/>
                  </a:cubicBezTo>
                  <a:cubicBezTo>
                    <a:pt x="60" y="11"/>
                    <a:pt x="67" y="15"/>
                    <a:pt x="67" y="34"/>
                  </a:cubicBezTo>
                  <a:cubicBezTo>
                    <a:pt x="67" y="45"/>
                    <a:pt x="65" y="50"/>
                    <a:pt x="59" y="76"/>
                  </a:cubicBezTo>
                  <a:lnTo>
                    <a:pt x="30" y="191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3" name="Freeform 202">
              <a:extLst>
                <a:ext uri="{FF2B5EF4-FFF2-40B4-BE49-F238E27FC236}">
                  <a16:creationId xmlns:a16="http://schemas.microsoft.com/office/drawing/2014/main" id="{6028115D-6652-42DB-8084-28528E783432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2741613" y="2540000"/>
              <a:ext cx="12700" cy="63500"/>
            </a:xfrm>
            <a:custGeom>
              <a:avLst/>
              <a:gdLst>
                <a:gd name="T0" fmla="*/ 116 w 116"/>
                <a:gd name="T1" fmla="*/ 493 h 498"/>
                <a:gd name="T2" fmla="*/ 107 w 116"/>
                <a:gd name="T3" fmla="*/ 482 h 498"/>
                <a:gd name="T4" fmla="*/ 29 w 116"/>
                <a:gd name="T5" fmla="*/ 249 h 498"/>
                <a:gd name="T6" fmla="*/ 109 w 116"/>
                <a:gd name="T7" fmla="*/ 13 h 498"/>
                <a:gd name="T8" fmla="*/ 116 w 116"/>
                <a:gd name="T9" fmla="*/ 5 h 498"/>
                <a:gd name="T10" fmla="*/ 111 w 116"/>
                <a:gd name="T11" fmla="*/ 0 h 498"/>
                <a:gd name="T12" fmla="*/ 32 w 116"/>
                <a:gd name="T13" fmla="*/ 97 h 498"/>
                <a:gd name="T14" fmla="*/ 0 w 116"/>
                <a:gd name="T15" fmla="*/ 249 h 498"/>
                <a:gd name="T16" fmla="*/ 33 w 116"/>
                <a:gd name="T17" fmla="*/ 405 h 498"/>
                <a:gd name="T18" fmla="*/ 111 w 116"/>
                <a:gd name="T19" fmla="*/ 498 h 498"/>
                <a:gd name="T20" fmla="*/ 116 w 116"/>
                <a:gd name="T21" fmla="*/ 49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8">
                  <a:moveTo>
                    <a:pt x="116" y="493"/>
                  </a:moveTo>
                  <a:cubicBezTo>
                    <a:pt x="116" y="492"/>
                    <a:pt x="116" y="491"/>
                    <a:pt x="107" y="482"/>
                  </a:cubicBezTo>
                  <a:cubicBezTo>
                    <a:pt x="45" y="420"/>
                    <a:pt x="29" y="325"/>
                    <a:pt x="29" y="249"/>
                  </a:cubicBezTo>
                  <a:cubicBezTo>
                    <a:pt x="29" y="162"/>
                    <a:pt x="48" y="76"/>
                    <a:pt x="109" y="13"/>
                  </a:cubicBezTo>
                  <a:cubicBezTo>
                    <a:pt x="116" y="7"/>
                    <a:pt x="116" y="6"/>
                    <a:pt x="116" y="5"/>
                  </a:cubicBezTo>
                  <a:cubicBezTo>
                    <a:pt x="116" y="1"/>
                    <a:pt x="114" y="0"/>
                    <a:pt x="111" y="0"/>
                  </a:cubicBezTo>
                  <a:cubicBezTo>
                    <a:pt x="106" y="0"/>
                    <a:pt x="61" y="34"/>
                    <a:pt x="32" y="97"/>
                  </a:cubicBezTo>
                  <a:cubicBezTo>
                    <a:pt x="6" y="152"/>
                    <a:pt x="0" y="207"/>
                    <a:pt x="0" y="249"/>
                  </a:cubicBezTo>
                  <a:cubicBezTo>
                    <a:pt x="0" y="288"/>
                    <a:pt x="6" y="348"/>
                    <a:pt x="33" y="405"/>
                  </a:cubicBezTo>
                  <a:cubicBezTo>
                    <a:pt x="63" y="466"/>
                    <a:pt x="106" y="498"/>
                    <a:pt x="111" y="498"/>
                  </a:cubicBezTo>
                  <a:cubicBezTo>
                    <a:pt x="114" y="498"/>
                    <a:pt x="116" y="497"/>
                    <a:pt x="116" y="493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4" name="Freeform 203">
              <a:extLst>
                <a:ext uri="{FF2B5EF4-FFF2-40B4-BE49-F238E27FC236}">
                  <a16:creationId xmlns:a16="http://schemas.microsoft.com/office/drawing/2014/main" id="{8967E3D4-9BDB-4AAA-97AF-2BC5AA99DD7D}"/>
                </a:ext>
              </a:extLst>
            </p:cNvPr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2759075" y="2544763"/>
              <a:ext cx="39688" cy="42863"/>
            </a:xfrm>
            <a:custGeom>
              <a:avLst/>
              <a:gdLst>
                <a:gd name="T0" fmla="*/ 59 w 356"/>
                <a:gd name="T1" fmla="*/ 302 h 341"/>
                <a:gd name="T2" fmla="*/ 14 w 356"/>
                <a:gd name="T3" fmla="*/ 325 h 341"/>
                <a:gd name="T4" fmla="*/ 0 w 356"/>
                <a:gd name="T5" fmla="*/ 335 h 341"/>
                <a:gd name="T6" fmla="*/ 14 w 356"/>
                <a:gd name="T7" fmla="*/ 341 h 341"/>
                <a:gd name="T8" fmla="*/ 192 w 356"/>
                <a:gd name="T9" fmla="*/ 341 h 341"/>
                <a:gd name="T10" fmla="*/ 330 w 356"/>
                <a:gd name="T11" fmla="*/ 233 h 341"/>
                <a:gd name="T12" fmla="*/ 252 w 356"/>
                <a:gd name="T13" fmla="*/ 163 h 341"/>
                <a:gd name="T14" fmla="*/ 356 w 356"/>
                <a:gd name="T15" fmla="*/ 69 h 341"/>
                <a:gd name="T16" fmla="*/ 264 w 356"/>
                <a:gd name="T17" fmla="*/ 0 h 341"/>
                <a:gd name="T18" fmla="*/ 96 w 356"/>
                <a:gd name="T19" fmla="*/ 0 h 341"/>
                <a:gd name="T20" fmla="*/ 82 w 356"/>
                <a:gd name="T21" fmla="*/ 10 h 341"/>
                <a:gd name="T22" fmla="*/ 96 w 356"/>
                <a:gd name="T23" fmla="*/ 16 h 341"/>
                <a:gd name="T24" fmla="*/ 115 w 356"/>
                <a:gd name="T25" fmla="*/ 17 h 341"/>
                <a:gd name="T26" fmla="*/ 128 w 356"/>
                <a:gd name="T27" fmla="*/ 25 h 341"/>
                <a:gd name="T28" fmla="*/ 126 w 356"/>
                <a:gd name="T29" fmla="*/ 34 h 341"/>
                <a:gd name="T30" fmla="*/ 59 w 356"/>
                <a:gd name="T31" fmla="*/ 302 h 341"/>
                <a:gd name="T32" fmla="*/ 135 w 356"/>
                <a:gd name="T33" fmla="*/ 158 h 341"/>
                <a:gd name="T34" fmla="*/ 165 w 356"/>
                <a:gd name="T35" fmla="*/ 35 h 341"/>
                <a:gd name="T36" fmla="*/ 192 w 356"/>
                <a:gd name="T37" fmla="*/ 16 h 341"/>
                <a:gd name="T38" fmla="*/ 257 w 356"/>
                <a:gd name="T39" fmla="*/ 16 h 341"/>
                <a:gd name="T40" fmla="*/ 311 w 356"/>
                <a:gd name="T41" fmla="*/ 67 h 341"/>
                <a:gd name="T42" fmla="*/ 207 w 356"/>
                <a:gd name="T43" fmla="*/ 158 h 341"/>
                <a:gd name="T44" fmla="*/ 135 w 356"/>
                <a:gd name="T45" fmla="*/ 158 h 341"/>
                <a:gd name="T46" fmla="*/ 112 w 356"/>
                <a:gd name="T47" fmla="*/ 325 h 341"/>
                <a:gd name="T48" fmla="*/ 101 w 356"/>
                <a:gd name="T49" fmla="*/ 325 h 341"/>
                <a:gd name="T50" fmla="*/ 95 w 356"/>
                <a:gd name="T51" fmla="*/ 320 h 341"/>
                <a:gd name="T52" fmla="*/ 97 w 356"/>
                <a:gd name="T53" fmla="*/ 308 h 341"/>
                <a:gd name="T54" fmla="*/ 132 w 356"/>
                <a:gd name="T55" fmla="*/ 169 h 341"/>
                <a:gd name="T56" fmla="*/ 226 w 356"/>
                <a:gd name="T57" fmla="*/ 169 h 341"/>
                <a:gd name="T58" fmla="*/ 283 w 356"/>
                <a:gd name="T59" fmla="*/ 228 h 341"/>
                <a:gd name="T60" fmla="*/ 180 w 356"/>
                <a:gd name="T61" fmla="*/ 325 h 341"/>
                <a:gd name="T62" fmla="*/ 112 w 356"/>
                <a:gd name="T63" fmla="*/ 325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6" h="341">
                  <a:moveTo>
                    <a:pt x="59" y="302"/>
                  </a:moveTo>
                  <a:cubicBezTo>
                    <a:pt x="54" y="321"/>
                    <a:pt x="53" y="325"/>
                    <a:pt x="14" y="325"/>
                  </a:cubicBezTo>
                  <a:cubicBezTo>
                    <a:pt x="5" y="325"/>
                    <a:pt x="0" y="325"/>
                    <a:pt x="0" y="335"/>
                  </a:cubicBezTo>
                  <a:cubicBezTo>
                    <a:pt x="0" y="341"/>
                    <a:pt x="5" y="341"/>
                    <a:pt x="14" y="341"/>
                  </a:cubicBezTo>
                  <a:lnTo>
                    <a:pt x="192" y="341"/>
                  </a:lnTo>
                  <a:cubicBezTo>
                    <a:pt x="271" y="341"/>
                    <a:pt x="330" y="282"/>
                    <a:pt x="330" y="233"/>
                  </a:cubicBezTo>
                  <a:cubicBezTo>
                    <a:pt x="330" y="197"/>
                    <a:pt x="301" y="168"/>
                    <a:pt x="252" y="163"/>
                  </a:cubicBezTo>
                  <a:cubicBezTo>
                    <a:pt x="304" y="153"/>
                    <a:pt x="356" y="116"/>
                    <a:pt x="356" y="69"/>
                  </a:cubicBezTo>
                  <a:cubicBezTo>
                    <a:pt x="356" y="32"/>
                    <a:pt x="324" y="0"/>
                    <a:pt x="264" y="0"/>
                  </a:cubicBezTo>
                  <a:lnTo>
                    <a:pt x="96" y="0"/>
                  </a:lnTo>
                  <a:cubicBezTo>
                    <a:pt x="87" y="0"/>
                    <a:pt x="82" y="0"/>
                    <a:pt x="82" y="10"/>
                  </a:cubicBezTo>
                  <a:cubicBezTo>
                    <a:pt x="82" y="16"/>
                    <a:pt x="86" y="16"/>
                    <a:pt x="96" y="16"/>
                  </a:cubicBezTo>
                  <a:cubicBezTo>
                    <a:pt x="97" y="16"/>
                    <a:pt x="106" y="16"/>
                    <a:pt x="115" y="17"/>
                  </a:cubicBezTo>
                  <a:cubicBezTo>
                    <a:pt x="124" y="18"/>
                    <a:pt x="128" y="18"/>
                    <a:pt x="128" y="25"/>
                  </a:cubicBezTo>
                  <a:cubicBezTo>
                    <a:pt x="128" y="27"/>
                    <a:pt x="128" y="28"/>
                    <a:pt x="126" y="34"/>
                  </a:cubicBezTo>
                  <a:lnTo>
                    <a:pt x="59" y="302"/>
                  </a:lnTo>
                  <a:close/>
                  <a:moveTo>
                    <a:pt x="135" y="158"/>
                  </a:moveTo>
                  <a:lnTo>
                    <a:pt x="165" y="35"/>
                  </a:lnTo>
                  <a:cubicBezTo>
                    <a:pt x="170" y="17"/>
                    <a:pt x="171" y="16"/>
                    <a:pt x="192" y="16"/>
                  </a:cubicBezTo>
                  <a:lnTo>
                    <a:pt x="257" y="16"/>
                  </a:lnTo>
                  <a:cubicBezTo>
                    <a:pt x="301" y="16"/>
                    <a:pt x="311" y="45"/>
                    <a:pt x="311" y="67"/>
                  </a:cubicBezTo>
                  <a:cubicBezTo>
                    <a:pt x="311" y="111"/>
                    <a:pt x="268" y="158"/>
                    <a:pt x="207" y="158"/>
                  </a:cubicBezTo>
                  <a:lnTo>
                    <a:pt x="135" y="158"/>
                  </a:lnTo>
                  <a:close/>
                  <a:moveTo>
                    <a:pt x="112" y="325"/>
                  </a:moveTo>
                  <a:cubicBezTo>
                    <a:pt x="105" y="325"/>
                    <a:pt x="104" y="325"/>
                    <a:pt x="101" y="325"/>
                  </a:cubicBezTo>
                  <a:cubicBezTo>
                    <a:pt x="96" y="324"/>
                    <a:pt x="95" y="324"/>
                    <a:pt x="95" y="320"/>
                  </a:cubicBezTo>
                  <a:cubicBezTo>
                    <a:pt x="95" y="318"/>
                    <a:pt x="95" y="317"/>
                    <a:pt x="97" y="308"/>
                  </a:cubicBezTo>
                  <a:lnTo>
                    <a:pt x="132" y="169"/>
                  </a:lnTo>
                  <a:lnTo>
                    <a:pt x="226" y="169"/>
                  </a:lnTo>
                  <a:cubicBezTo>
                    <a:pt x="274" y="169"/>
                    <a:pt x="283" y="206"/>
                    <a:pt x="283" y="228"/>
                  </a:cubicBezTo>
                  <a:cubicBezTo>
                    <a:pt x="283" y="277"/>
                    <a:pt x="239" y="325"/>
                    <a:pt x="180" y="325"/>
                  </a:cubicBezTo>
                  <a:lnTo>
                    <a:pt x="112" y="325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5" name="Freeform 204">
              <a:extLst>
                <a:ext uri="{FF2B5EF4-FFF2-40B4-BE49-F238E27FC236}">
                  <a16:creationId xmlns:a16="http://schemas.microsoft.com/office/drawing/2014/main" id="{57880CAD-23F7-4B62-AD89-A5483372B3CB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2806700" y="2581275"/>
              <a:ext cx="6350" cy="19050"/>
            </a:xfrm>
            <a:custGeom>
              <a:avLst/>
              <a:gdLst>
                <a:gd name="T0" fmla="*/ 58 w 58"/>
                <a:gd name="T1" fmla="*/ 52 h 149"/>
                <a:gd name="T2" fmla="*/ 27 w 58"/>
                <a:gd name="T3" fmla="*/ 0 h 149"/>
                <a:gd name="T4" fmla="*/ 0 w 58"/>
                <a:gd name="T5" fmla="*/ 26 h 149"/>
                <a:gd name="T6" fmla="*/ 27 w 58"/>
                <a:gd name="T7" fmla="*/ 53 h 149"/>
                <a:gd name="T8" fmla="*/ 44 w 58"/>
                <a:gd name="T9" fmla="*/ 46 h 149"/>
                <a:gd name="T10" fmla="*/ 46 w 58"/>
                <a:gd name="T11" fmla="*/ 45 h 149"/>
                <a:gd name="T12" fmla="*/ 47 w 58"/>
                <a:gd name="T13" fmla="*/ 52 h 149"/>
                <a:gd name="T14" fmla="*/ 14 w 58"/>
                <a:gd name="T15" fmla="*/ 135 h 149"/>
                <a:gd name="T16" fmla="*/ 8 w 58"/>
                <a:gd name="T17" fmla="*/ 143 h 149"/>
                <a:gd name="T18" fmla="*/ 13 w 58"/>
                <a:gd name="T19" fmla="*/ 149 h 149"/>
                <a:gd name="T20" fmla="*/ 58 w 58"/>
                <a:gd name="T21" fmla="*/ 5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49">
                  <a:moveTo>
                    <a:pt x="58" y="52"/>
                  </a:moveTo>
                  <a:cubicBezTo>
                    <a:pt x="58" y="19"/>
                    <a:pt x="46" y="0"/>
                    <a:pt x="27" y="0"/>
                  </a:cubicBezTo>
                  <a:cubicBezTo>
                    <a:pt x="10" y="0"/>
                    <a:pt x="0" y="12"/>
                    <a:pt x="0" y="26"/>
                  </a:cubicBezTo>
                  <a:cubicBezTo>
                    <a:pt x="0" y="40"/>
                    <a:pt x="10" y="53"/>
                    <a:pt x="27" y="53"/>
                  </a:cubicBezTo>
                  <a:cubicBezTo>
                    <a:pt x="33" y="53"/>
                    <a:pt x="39" y="51"/>
                    <a:pt x="44" y="46"/>
                  </a:cubicBezTo>
                  <a:cubicBezTo>
                    <a:pt x="45" y="45"/>
                    <a:pt x="46" y="45"/>
                    <a:pt x="46" y="45"/>
                  </a:cubicBezTo>
                  <a:cubicBezTo>
                    <a:pt x="47" y="45"/>
                    <a:pt x="47" y="45"/>
                    <a:pt x="47" y="52"/>
                  </a:cubicBezTo>
                  <a:cubicBezTo>
                    <a:pt x="47" y="89"/>
                    <a:pt x="30" y="119"/>
                    <a:pt x="14" y="135"/>
                  </a:cubicBezTo>
                  <a:cubicBezTo>
                    <a:pt x="8" y="141"/>
                    <a:pt x="8" y="142"/>
                    <a:pt x="8" y="143"/>
                  </a:cubicBezTo>
                  <a:cubicBezTo>
                    <a:pt x="8" y="147"/>
                    <a:pt x="11" y="149"/>
                    <a:pt x="13" y="149"/>
                  </a:cubicBezTo>
                  <a:cubicBezTo>
                    <a:pt x="19" y="149"/>
                    <a:pt x="58" y="111"/>
                    <a:pt x="58" y="52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6" name="Freeform 205">
              <a:extLst>
                <a:ext uri="{FF2B5EF4-FFF2-40B4-BE49-F238E27FC236}">
                  <a16:creationId xmlns:a16="http://schemas.microsoft.com/office/drawing/2014/main" id="{8B50CDCA-39B9-4EBD-9D93-11AAA5011F95}"/>
                </a:ext>
              </a:extLst>
            </p:cNvPr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2827338" y="2541588"/>
              <a:ext cx="38100" cy="46038"/>
            </a:xfrm>
            <a:custGeom>
              <a:avLst/>
              <a:gdLst>
                <a:gd name="T0" fmla="*/ 72 w 342"/>
                <a:gd name="T1" fmla="*/ 299 h 357"/>
                <a:gd name="T2" fmla="*/ 11 w 342"/>
                <a:gd name="T3" fmla="*/ 341 h 357"/>
                <a:gd name="T4" fmla="*/ 0 w 342"/>
                <a:gd name="T5" fmla="*/ 351 h 357"/>
                <a:gd name="T6" fmla="*/ 7 w 342"/>
                <a:gd name="T7" fmla="*/ 357 h 357"/>
                <a:gd name="T8" fmla="*/ 50 w 342"/>
                <a:gd name="T9" fmla="*/ 355 h 357"/>
                <a:gd name="T10" fmla="*/ 100 w 342"/>
                <a:gd name="T11" fmla="*/ 357 h 357"/>
                <a:gd name="T12" fmla="*/ 109 w 342"/>
                <a:gd name="T13" fmla="*/ 347 h 357"/>
                <a:gd name="T14" fmla="*/ 101 w 342"/>
                <a:gd name="T15" fmla="*/ 341 h 357"/>
                <a:gd name="T16" fmla="*/ 78 w 342"/>
                <a:gd name="T17" fmla="*/ 324 h 357"/>
                <a:gd name="T18" fmla="*/ 85 w 342"/>
                <a:gd name="T19" fmla="*/ 305 h 357"/>
                <a:gd name="T20" fmla="*/ 122 w 342"/>
                <a:gd name="T21" fmla="*/ 242 h 357"/>
                <a:gd name="T22" fmla="*/ 248 w 342"/>
                <a:gd name="T23" fmla="*/ 242 h 357"/>
                <a:gd name="T24" fmla="*/ 256 w 342"/>
                <a:gd name="T25" fmla="*/ 325 h 357"/>
                <a:gd name="T26" fmla="*/ 220 w 342"/>
                <a:gd name="T27" fmla="*/ 341 h 357"/>
                <a:gd name="T28" fmla="*/ 208 w 342"/>
                <a:gd name="T29" fmla="*/ 351 h 357"/>
                <a:gd name="T30" fmla="*/ 215 w 342"/>
                <a:gd name="T31" fmla="*/ 357 h 357"/>
                <a:gd name="T32" fmla="*/ 277 w 342"/>
                <a:gd name="T33" fmla="*/ 355 h 357"/>
                <a:gd name="T34" fmla="*/ 333 w 342"/>
                <a:gd name="T35" fmla="*/ 357 h 357"/>
                <a:gd name="T36" fmla="*/ 342 w 342"/>
                <a:gd name="T37" fmla="*/ 347 h 357"/>
                <a:gd name="T38" fmla="*/ 331 w 342"/>
                <a:gd name="T39" fmla="*/ 341 h 357"/>
                <a:gd name="T40" fmla="*/ 298 w 342"/>
                <a:gd name="T41" fmla="*/ 323 h 357"/>
                <a:gd name="T42" fmla="*/ 268 w 342"/>
                <a:gd name="T43" fmla="*/ 12 h 357"/>
                <a:gd name="T44" fmla="*/ 259 w 342"/>
                <a:gd name="T45" fmla="*/ 0 h 357"/>
                <a:gd name="T46" fmla="*/ 246 w 342"/>
                <a:gd name="T47" fmla="*/ 8 h 357"/>
                <a:gd name="T48" fmla="*/ 72 w 342"/>
                <a:gd name="T49" fmla="*/ 299 h 357"/>
                <a:gd name="T50" fmla="*/ 132 w 342"/>
                <a:gd name="T51" fmla="*/ 226 h 357"/>
                <a:gd name="T52" fmla="*/ 230 w 342"/>
                <a:gd name="T53" fmla="*/ 62 h 357"/>
                <a:gd name="T54" fmla="*/ 246 w 342"/>
                <a:gd name="T55" fmla="*/ 226 h 357"/>
                <a:gd name="T56" fmla="*/ 132 w 342"/>
                <a:gd name="T57" fmla="*/ 22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2" h="357">
                  <a:moveTo>
                    <a:pt x="72" y="299"/>
                  </a:moveTo>
                  <a:cubicBezTo>
                    <a:pt x="52" y="333"/>
                    <a:pt x="33" y="340"/>
                    <a:pt x="11" y="341"/>
                  </a:cubicBezTo>
                  <a:cubicBezTo>
                    <a:pt x="5" y="342"/>
                    <a:pt x="0" y="342"/>
                    <a:pt x="0" y="351"/>
                  </a:cubicBezTo>
                  <a:cubicBezTo>
                    <a:pt x="0" y="354"/>
                    <a:pt x="3" y="357"/>
                    <a:pt x="7" y="357"/>
                  </a:cubicBezTo>
                  <a:cubicBezTo>
                    <a:pt x="20" y="357"/>
                    <a:pt x="36" y="355"/>
                    <a:pt x="50" y="355"/>
                  </a:cubicBezTo>
                  <a:cubicBezTo>
                    <a:pt x="66" y="355"/>
                    <a:pt x="84" y="357"/>
                    <a:pt x="100" y="357"/>
                  </a:cubicBezTo>
                  <a:cubicBezTo>
                    <a:pt x="103" y="357"/>
                    <a:pt x="109" y="357"/>
                    <a:pt x="109" y="347"/>
                  </a:cubicBezTo>
                  <a:cubicBezTo>
                    <a:pt x="109" y="342"/>
                    <a:pt x="105" y="341"/>
                    <a:pt x="101" y="341"/>
                  </a:cubicBezTo>
                  <a:cubicBezTo>
                    <a:pt x="90" y="340"/>
                    <a:pt x="78" y="336"/>
                    <a:pt x="78" y="324"/>
                  </a:cubicBezTo>
                  <a:cubicBezTo>
                    <a:pt x="78" y="318"/>
                    <a:pt x="81" y="312"/>
                    <a:pt x="85" y="305"/>
                  </a:cubicBezTo>
                  <a:lnTo>
                    <a:pt x="122" y="242"/>
                  </a:lnTo>
                  <a:lnTo>
                    <a:pt x="248" y="242"/>
                  </a:lnTo>
                  <a:cubicBezTo>
                    <a:pt x="249" y="252"/>
                    <a:pt x="256" y="320"/>
                    <a:pt x="256" y="325"/>
                  </a:cubicBezTo>
                  <a:cubicBezTo>
                    <a:pt x="256" y="340"/>
                    <a:pt x="230" y="341"/>
                    <a:pt x="220" y="341"/>
                  </a:cubicBezTo>
                  <a:cubicBezTo>
                    <a:pt x="213" y="341"/>
                    <a:pt x="208" y="341"/>
                    <a:pt x="208" y="351"/>
                  </a:cubicBezTo>
                  <a:cubicBezTo>
                    <a:pt x="208" y="357"/>
                    <a:pt x="214" y="357"/>
                    <a:pt x="215" y="357"/>
                  </a:cubicBezTo>
                  <a:cubicBezTo>
                    <a:pt x="235" y="357"/>
                    <a:pt x="257" y="355"/>
                    <a:pt x="277" y="355"/>
                  </a:cubicBezTo>
                  <a:cubicBezTo>
                    <a:pt x="290" y="355"/>
                    <a:pt x="321" y="357"/>
                    <a:pt x="333" y="357"/>
                  </a:cubicBezTo>
                  <a:cubicBezTo>
                    <a:pt x="336" y="357"/>
                    <a:pt x="342" y="357"/>
                    <a:pt x="342" y="347"/>
                  </a:cubicBezTo>
                  <a:cubicBezTo>
                    <a:pt x="342" y="341"/>
                    <a:pt x="337" y="341"/>
                    <a:pt x="331" y="341"/>
                  </a:cubicBezTo>
                  <a:cubicBezTo>
                    <a:pt x="300" y="341"/>
                    <a:pt x="300" y="338"/>
                    <a:pt x="298" y="323"/>
                  </a:cubicBezTo>
                  <a:lnTo>
                    <a:pt x="268" y="12"/>
                  </a:lnTo>
                  <a:cubicBezTo>
                    <a:pt x="267" y="2"/>
                    <a:pt x="267" y="0"/>
                    <a:pt x="259" y="0"/>
                  </a:cubicBezTo>
                  <a:cubicBezTo>
                    <a:pt x="251" y="0"/>
                    <a:pt x="249" y="3"/>
                    <a:pt x="246" y="8"/>
                  </a:cubicBezTo>
                  <a:lnTo>
                    <a:pt x="72" y="299"/>
                  </a:lnTo>
                  <a:close/>
                  <a:moveTo>
                    <a:pt x="132" y="226"/>
                  </a:moveTo>
                  <a:lnTo>
                    <a:pt x="230" y="62"/>
                  </a:lnTo>
                  <a:lnTo>
                    <a:pt x="246" y="226"/>
                  </a:lnTo>
                  <a:lnTo>
                    <a:pt x="132" y="2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7" name="Freeform 206">
              <a:extLst>
                <a:ext uri="{FF2B5EF4-FFF2-40B4-BE49-F238E27FC236}">
                  <a16:creationId xmlns:a16="http://schemas.microsoft.com/office/drawing/2014/main" id="{1CD0D5DB-C004-469D-9F0F-FE7B189AAF6A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2871788" y="2581275"/>
              <a:ext cx="6350" cy="19050"/>
            </a:xfrm>
            <a:custGeom>
              <a:avLst/>
              <a:gdLst>
                <a:gd name="T0" fmla="*/ 59 w 59"/>
                <a:gd name="T1" fmla="*/ 52 h 149"/>
                <a:gd name="T2" fmla="*/ 27 w 59"/>
                <a:gd name="T3" fmla="*/ 0 h 149"/>
                <a:gd name="T4" fmla="*/ 0 w 59"/>
                <a:gd name="T5" fmla="*/ 26 h 149"/>
                <a:gd name="T6" fmla="*/ 27 w 59"/>
                <a:gd name="T7" fmla="*/ 53 h 149"/>
                <a:gd name="T8" fmla="*/ 44 w 59"/>
                <a:gd name="T9" fmla="*/ 46 h 149"/>
                <a:gd name="T10" fmla="*/ 47 w 59"/>
                <a:gd name="T11" fmla="*/ 45 h 149"/>
                <a:gd name="T12" fmla="*/ 48 w 59"/>
                <a:gd name="T13" fmla="*/ 52 h 149"/>
                <a:gd name="T14" fmla="*/ 14 w 59"/>
                <a:gd name="T15" fmla="*/ 135 h 149"/>
                <a:gd name="T16" fmla="*/ 8 w 59"/>
                <a:gd name="T17" fmla="*/ 143 h 149"/>
                <a:gd name="T18" fmla="*/ 13 w 59"/>
                <a:gd name="T19" fmla="*/ 149 h 149"/>
                <a:gd name="T20" fmla="*/ 59 w 59"/>
                <a:gd name="T21" fmla="*/ 5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49">
                  <a:moveTo>
                    <a:pt x="59" y="52"/>
                  </a:moveTo>
                  <a:cubicBezTo>
                    <a:pt x="59" y="19"/>
                    <a:pt x="46" y="0"/>
                    <a:pt x="27" y="0"/>
                  </a:cubicBezTo>
                  <a:cubicBezTo>
                    <a:pt x="10" y="0"/>
                    <a:pt x="0" y="12"/>
                    <a:pt x="0" y="26"/>
                  </a:cubicBezTo>
                  <a:cubicBezTo>
                    <a:pt x="0" y="40"/>
                    <a:pt x="10" y="53"/>
                    <a:pt x="27" y="53"/>
                  </a:cubicBezTo>
                  <a:cubicBezTo>
                    <a:pt x="33" y="53"/>
                    <a:pt x="39" y="51"/>
                    <a:pt x="44" y="46"/>
                  </a:cubicBezTo>
                  <a:cubicBezTo>
                    <a:pt x="46" y="45"/>
                    <a:pt x="46" y="45"/>
                    <a:pt x="47" y="45"/>
                  </a:cubicBezTo>
                  <a:cubicBezTo>
                    <a:pt x="47" y="45"/>
                    <a:pt x="48" y="45"/>
                    <a:pt x="48" y="52"/>
                  </a:cubicBezTo>
                  <a:cubicBezTo>
                    <a:pt x="48" y="89"/>
                    <a:pt x="30" y="119"/>
                    <a:pt x="14" y="135"/>
                  </a:cubicBezTo>
                  <a:cubicBezTo>
                    <a:pt x="8" y="141"/>
                    <a:pt x="8" y="142"/>
                    <a:pt x="8" y="143"/>
                  </a:cubicBezTo>
                  <a:cubicBezTo>
                    <a:pt x="8" y="147"/>
                    <a:pt x="11" y="149"/>
                    <a:pt x="13" y="149"/>
                  </a:cubicBezTo>
                  <a:cubicBezTo>
                    <a:pt x="19" y="149"/>
                    <a:pt x="59" y="111"/>
                    <a:pt x="59" y="52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8" name="Freeform 207">
              <a:extLst>
                <a:ext uri="{FF2B5EF4-FFF2-40B4-BE49-F238E27FC236}">
                  <a16:creationId xmlns:a16="http://schemas.microsoft.com/office/drawing/2014/main" id="{C882D6CE-CB1D-4A1B-B858-1305040F1D08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2894013" y="2559050"/>
              <a:ext cx="26988" cy="28575"/>
            </a:xfrm>
            <a:custGeom>
              <a:avLst/>
              <a:gdLst>
                <a:gd name="T0" fmla="*/ 152 w 248"/>
                <a:gd name="T1" fmla="*/ 70 h 226"/>
                <a:gd name="T2" fmla="*/ 201 w 248"/>
                <a:gd name="T3" fmla="*/ 11 h 226"/>
                <a:gd name="T4" fmla="*/ 226 w 248"/>
                <a:gd name="T5" fmla="*/ 18 h 226"/>
                <a:gd name="T6" fmla="*/ 202 w 248"/>
                <a:gd name="T7" fmla="*/ 45 h 226"/>
                <a:gd name="T8" fmla="*/ 221 w 248"/>
                <a:gd name="T9" fmla="*/ 62 h 226"/>
                <a:gd name="T10" fmla="*/ 248 w 248"/>
                <a:gd name="T11" fmla="*/ 33 h 226"/>
                <a:gd name="T12" fmla="*/ 201 w 248"/>
                <a:gd name="T13" fmla="*/ 0 h 226"/>
                <a:gd name="T14" fmla="*/ 149 w 248"/>
                <a:gd name="T15" fmla="*/ 38 h 226"/>
                <a:gd name="T16" fmla="*/ 95 w 248"/>
                <a:gd name="T17" fmla="*/ 0 h 226"/>
                <a:gd name="T18" fmla="*/ 15 w 248"/>
                <a:gd name="T19" fmla="*/ 77 h 226"/>
                <a:gd name="T20" fmla="*/ 21 w 248"/>
                <a:gd name="T21" fmla="*/ 82 h 226"/>
                <a:gd name="T22" fmla="*/ 27 w 248"/>
                <a:gd name="T23" fmla="*/ 77 h 226"/>
                <a:gd name="T24" fmla="*/ 94 w 248"/>
                <a:gd name="T25" fmla="*/ 11 h 226"/>
                <a:gd name="T26" fmla="*/ 121 w 248"/>
                <a:gd name="T27" fmla="*/ 45 h 226"/>
                <a:gd name="T28" fmla="*/ 94 w 248"/>
                <a:gd name="T29" fmla="*/ 163 h 226"/>
                <a:gd name="T30" fmla="*/ 47 w 248"/>
                <a:gd name="T31" fmla="*/ 215 h 226"/>
                <a:gd name="T32" fmla="*/ 22 w 248"/>
                <a:gd name="T33" fmla="*/ 209 h 226"/>
                <a:gd name="T34" fmla="*/ 45 w 248"/>
                <a:gd name="T35" fmla="*/ 182 h 226"/>
                <a:gd name="T36" fmla="*/ 27 w 248"/>
                <a:gd name="T37" fmla="*/ 164 h 226"/>
                <a:gd name="T38" fmla="*/ 0 w 248"/>
                <a:gd name="T39" fmla="*/ 193 h 226"/>
                <a:gd name="T40" fmla="*/ 46 w 248"/>
                <a:gd name="T41" fmla="*/ 226 h 226"/>
                <a:gd name="T42" fmla="*/ 99 w 248"/>
                <a:gd name="T43" fmla="*/ 188 h 226"/>
                <a:gd name="T44" fmla="*/ 153 w 248"/>
                <a:gd name="T45" fmla="*/ 226 h 226"/>
                <a:gd name="T46" fmla="*/ 232 w 248"/>
                <a:gd name="T47" fmla="*/ 149 h 226"/>
                <a:gd name="T48" fmla="*/ 226 w 248"/>
                <a:gd name="T49" fmla="*/ 144 h 226"/>
                <a:gd name="T50" fmla="*/ 220 w 248"/>
                <a:gd name="T51" fmla="*/ 150 h 226"/>
                <a:gd name="T52" fmla="*/ 154 w 248"/>
                <a:gd name="T53" fmla="*/ 215 h 226"/>
                <a:gd name="T54" fmla="*/ 126 w 248"/>
                <a:gd name="T55" fmla="*/ 182 h 226"/>
                <a:gd name="T56" fmla="*/ 135 w 248"/>
                <a:gd name="T57" fmla="*/ 138 h 226"/>
                <a:gd name="T58" fmla="*/ 152 w 248"/>
                <a:gd name="T59" fmla="*/ 7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8" h="226">
                  <a:moveTo>
                    <a:pt x="152" y="70"/>
                  </a:moveTo>
                  <a:cubicBezTo>
                    <a:pt x="155" y="57"/>
                    <a:pt x="166" y="11"/>
                    <a:pt x="201" y="11"/>
                  </a:cubicBezTo>
                  <a:cubicBezTo>
                    <a:pt x="203" y="11"/>
                    <a:pt x="215" y="11"/>
                    <a:pt x="226" y="18"/>
                  </a:cubicBezTo>
                  <a:cubicBezTo>
                    <a:pt x="212" y="20"/>
                    <a:pt x="202" y="33"/>
                    <a:pt x="202" y="45"/>
                  </a:cubicBezTo>
                  <a:cubicBezTo>
                    <a:pt x="202" y="53"/>
                    <a:pt x="207" y="62"/>
                    <a:pt x="221" y="62"/>
                  </a:cubicBezTo>
                  <a:cubicBezTo>
                    <a:pt x="232" y="62"/>
                    <a:pt x="248" y="53"/>
                    <a:pt x="248" y="33"/>
                  </a:cubicBezTo>
                  <a:cubicBezTo>
                    <a:pt x="248" y="7"/>
                    <a:pt x="218" y="0"/>
                    <a:pt x="201" y="0"/>
                  </a:cubicBezTo>
                  <a:cubicBezTo>
                    <a:pt x="173" y="0"/>
                    <a:pt x="155" y="27"/>
                    <a:pt x="149" y="38"/>
                  </a:cubicBezTo>
                  <a:cubicBezTo>
                    <a:pt x="137" y="5"/>
                    <a:pt x="110" y="0"/>
                    <a:pt x="95" y="0"/>
                  </a:cubicBezTo>
                  <a:cubicBezTo>
                    <a:pt x="43" y="0"/>
                    <a:pt x="15" y="65"/>
                    <a:pt x="15" y="77"/>
                  </a:cubicBezTo>
                  <a:cubicBezTo>
                    <a:pt x="15" y="82"/>
                    <a:pt x="20" y="82"/>
                    <a:pt x="21" y="82"/>
                  </a:cubicBezTo>
                  <a:cubicBezTo>
                    <a:pt x="25" y="82"/>
                    <a:pt x="26" y="81"/>
                    <a:pt x="27" y="77"/>
                  </a:cubicBezTo>
                  <a:cubicBezTo>
                    <a:pt x="44" y="24"/>
                    <a:pt x="77" y="11"/>
                    <a:pt x="94" y="11"/>
                  </a:cubicBezTo>
                  <a:cubicBezTo>
                    <a:pt x="104" y="11"/>
                    <a:pt x="121" y="16"/>
                    <a:pt x="121" y="45"/>
                  </a:cubicBezTo>
                  <a:cubicBezTo>
                    <a:pt x="121" y="60"/>
                    <a:pt x="113" y="94"/>
                    <a:pt x="94" y="163"/>
                  </a:cubicBezTo>
                  <a:cubicBezTo>
                    <a:pt x="86" y="194"/>
                    <a:pt x="69" y="215"/>
                    <a:pt x="47" y="215"/>
                  </a:cubicBezTo>
                  <a:cubicBezTo>
                    <a:pt x="44" y="215"/>
                    <a:pt x="32" y="215"/>
                    <a:pt x="22" y="209"/>
                  </a:cubicBezTo>
                  <a:cubicBezTo>
                    <a:pt x="34" y="206"/>
                    <a:pt x="45" y="196"/>
                    <a:pt x="45" y="182"/>
                  </a:cubicBezTo>
                  <a:cubicBezTo>
                    <a:pt x="45" y="168"/>
                    <a:pt x="34" y="164"/>
                    <a:pt x="27" y="164"/>
                  </a:cubicBezTo>
                  <a:cubicBezTo>
                    <a:pt x="12" y="164"/>
                    <a:pt x="0" y="177"/>
                    <a:pt x="0" y="193"/>
                  </a:cubicBezTo>
                  <a:cubicBezTo>
                    <a:pt x="0" y="216"/>
                    <a:pt x="24" y="226"/>
                    <a:pt x="46" y="226"/>
                  </a:cubicBezTo>
                  <a:cubicBezTo>
                    <a:pt x="79" y="226"/>
                    <a:pt x="97" y="191"/>
                    <a:pt x="99" y="188"/>
                  </a:cubicBezTo>
                  <a:cubicBezTo>
                    <a:pt x="105" y="207"/>
                    <a:pt x="123" y="226"/>
                    <a:pt x="153" y="226"/>
                  </a:cubicBezTo>
                  <a:cubicBezTo>
                    <a:pt x="204" y="226"/>
                    <a:pt x="232" y="162"/>
                    <a:pt x="232" y="149"/>
                  </a:cubicBezTo>
                  <a:cubicBezTo>
                    <a:pt x="232" y="144"/>
                    <a:pt x="228" y="144"/>
                    <a:pt x="226" y="144"/>
                  </a:cubicBezTo>
                  <a:cubicBezTo>
                    <a:pt x="222" y="144"/>
                    <a:pt x="221" y="146"/>
                    <a:pt x="220" y="150"/>
                  </a:cubicBezTo>
                  <a:cubicBezTo>
                    <a:pt x="203" y="203"/>
                    <a:pt x="170" y="215"/>
                    <a:pt x="154" y="215"/>
                  </a:cubicBezTo>
                  <a:cubicBezTo>
                    <a:pt x="134" y="215"/>
                    <a:pt x="126" y="199"/>
                    <a:pt x="126" y="182"/>
                  </a:cubicBezTo>
                  <a:cubicBezTo>
                    <a:pt x="126" y="171"/>
                    <a:pt x="129" y="160"/>
                    <a:pt x="135" y="138"/>
                  </a:cubicBezTo>
                  <a:lnTo>
                    <a:pt x="152" y="70"/>
                  </a:ln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289" name="Freeform 208">
              <a:extLst>
                <a:ext uri="{FF2B5EF4-FFF2-40B4-BE49-F238E27FC236}">
                  <a16:creationId xmlns:a16="http://schemas.microsoft.com/office/drawing/2014/main" id="{83F7FCB8-9F94-47BF-AD64-2D6818B79510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2925763" y="2540000"/>
              <a:ext cx="14288" cy="63500"/>
            </a:xfrm>
            <a:custGeom>
              <a:avLst/>
              <a:gdLst>
                <a:gd name="T0" fmla="*/ 116 w 116"/>
                <a:gd name="T1" fmla="*/ 249 h 498"/>
                <a:gd name="T2" fmla="*/ 83 w 116"/>
                <a:gd name="T3" fmla="*/ 94 h 498"/>
                <a:gd name="T4" fmla="*/ 5 w 116"/>
                <a:gd name="T5" fmla="*/ 0 h 498"/>
                <a:gd name="T6" fmla="*/ 0 w 116"/>
                <a:gd name="T7" fmla="*/ 5 h 498"/>
                <a:gd name="T8" fmla="*/ 10 w 116"/>
                <a:gd name="T9" fmla="*/ 16 h 498"/>
                <a:gd name="T10" fmla="*/ 87 w 116"/>
                <a:gd name="T11" fmla="*/ 249 h 498"/>
                <a:gd name="T12" fmla="*/ 7 w 116"/>
                <a:gd name="T13" fmla="*/ 485 h 498"/>
                <a:gd name="T14" fmla="*/ 0 w 116"/>
                <a:gd name="T15" fmla="*/ 493 h 498"/>
                <a:gd name="T16" fmla="*/ 5 w 116"/>
                <a:gd name="T17" fmla="*/ 498 h 498"/>
                <a:gd name="T18" fmla="*/ 84 w 116"/>
                <a:gd name="T19" fmla="*/ 401 h 498"/>
                <a:gd name="T20" fmla="*/ 116 w 116"/>
                <a:gd name="T21" fmla="*/ 24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498">
                  <a:moveTo>
                    <a:pt x="116" y="249"/>
                  </a:moveTo>
                  <a:cubicBezTo>
                    <a:pt x="116" y="210"/>
                    <a:pt x="110" y="150"/>
                    <a:pt x="83" y="94"/>
                  </a:cubicBezTo>
                  <a:cubicBezTo>
                    <a:pt x="53" y="32"/>
                    <a:pt x="10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7"/>
                    <a:pt x="10" y="16"/>
                  </a:cubicBezTo>
                  <a:cubicBezTo>
                    <a:pt x="58" y="66"/>
                    <a:pt x="87" y="145"/>
                    <a:pt x="87" y="249"/>
                  </a:cubicBezTo>
                  <a:cubicBezTo>
                    <a:pt x="87" y="334"/>
                    <a:pt x="68" y="422"/>
                    <a:pt x="7" y="485"/>
                  </a:cubicBezTo>
                  <a:cubicBezTo>
                    <a:pt x="0" y="491"/>
                    <a:pt x="0" y="492"/>
                    <a:pt x="0" y="493"/>
                  </a:cubicBezTo>
                  <a:cubicBezTo>
                    <a:pt x="0" y="496"/>
                    <a:pt x="2" y="498"/>
                    <a:pt x="5" y="498"/>
                  </a:cubicBezTo>
                  <a:cubicBezTo>
                    <a:pt x="10" y="498"/>
                    <a:pt x="55" y="464"/>
                    <a:pt x="84" y="401"/>
                  </a:cubicBezTo>
                  <a:cubicBezTo>
                    <a:pt x="110" y="346"/>
                    <a:pt x="116" y="291"/>
                    <a:pt x="116" y="249"/>
                  </a:cubicBezTo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800484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E9F566A5-836E-4B6E-993F-CF9A0C1E38FF}"/>
              </a:ext>
            </a:extLst>
          </p:cNvPr>
          <p:cNvSpPr txBox="1">
            <a:spLocks/>
          </p:cNvSpPr>
          <p:nvPr/>
        </p:nvSpPr>
        <p:spPr>
          <a:xfrm>
            <a:off x="628650" y="2039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Příklady jednotlivých systémů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14F6D88-7A8D-4C72-B56B-3879E5CFE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79" y="513212"/>
            <a:ext cx="7785847" cy="631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77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997FE64F-1554-472B-8DBD-2DD24763BD49}"/>
              </a:ext>
            </a:extLst>
          </p:cNvPr>
          <p:cNvSpPr txBox="1">
            <a:spLocks/>
          </p:cNvSpPr>
          <p:nvPr/>
        </p:nvSpPr>
        <p:spPr>
          <a:xfrm>
            <a:off x="628650" y="136513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LTID SYSTÉMU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DIFEREN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ČNÍ ROVNICÍ – poznámky</a:t>
            </a:r>
          </a:p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Vztah mezi koeficienty a(k), b(k) a impulsní odezvou h(n)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1249F19-B469-4068-967D-DAF8F0949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7103"/>
            <a:ext cx="9144000" cy="512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67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C842A438-1500-4291-8F0A-5F8AA55CB2BF}"/>
              </a:ext>
            </a:extLst>
          </p:cNvPr>
          <p:cNvSpPr txBox="1">
            <a:spLocks/>
          </p:cNvSpPr>
          <p:nvPr/>
        </p:nvSpPr>
        <p:spPr>
          <a:xfrm>
            <a:off x="628650" y="2039"/>
            <a:ext cx="7886700" cy="5111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OPIS 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LTID SYSTÉMU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DIFEREN</a:t>
            </a:r>
            <a:r>
              <a:rPr lang="cs-CZ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ČNÍ ROVNICÍ – MATLAB -příklad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E46EFB2-0FED-4441-A65D-9A79805B1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0235"/>
            <a:ext cx="9144000" cy="614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1691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27548"/>
  <p:tag name="ORIGINALWIDTH" val="17,579"/>
  <p:tag name="LATEXADDIN" val="\documentclass{article}&#10;\usepackage{amsmath}&#10;\pagestyle{empty}&#10;\begin{document}&#10;&#10;\begin{equation*}&#10;\begin{aligned}&#10;E_{T}=E_{F}&#10;\end{aligned}&#10;\end{equation*}&#10;\end{document}"/>
  <p:tag name="IGUANATEXSIZE" val="20"/>
  <p:tag name="IGUANATEXCURSOR" val="127"/>
  <p:tag name="TRANSPARENCY" val="True"/>
  <p:tag name="FILENAME" val=""/>
  <p:tag name="LATEXENGINEID" val="0"/>
  <p:tag name="TEMPFOLDER" val="c:\temp\"/>
  <p:tag name="LATEXFORMHEIGHT" val="360,5"/>
  <p:tag name="LATEXFORMWIDTH" val="384"/>
  <p:tag name="LATEXFORMWRAP" val="True"/>
  <p:tag name="BITMAPVECTO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283078"/>
  <p:tag name="ORIGINALWIDTH" val="2,943525"/>
  <p:tag name="EMFCHILD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6250219"/>
  <p:tag name="EMFCHILD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13911"/>
  <p:tag name="ORIGINALWIDTH" val="2,291689"/>
  <p:tag name="EMFCHILD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638889"/>
  <p:tag name="EMFCHILD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1,944445"/>
  <p:tag name="EMFCHILD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5555556"/>
  <p:tag name="EMFCHILD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847244"/>
  <p:tag name="ORIGINALWIDTH" val="0,486133"/>
  <p:tag name="EMFCHILD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13911"/>
  <p:tag name="ORIGINALWIDTH" val="1,944445"/>
  <p:tag name="EMFCHILD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6250219"/>
  <p:tag name="EMFCHILD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1,944445"/>
  <p:tag name="EMFCHILD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6250219"/>
  <p:tag name="EMFCHIL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706216"/>
  <p:tag name="ORIGINALWIDTH" val="3,217341"/>
  <p:tag name="EMFCHILD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319466"/>
  <p:tag name="ORIGINALWIDTH" val="0,5555556"/>
  <p:tag name="EMFCHILD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1,527778"/>
  <p:tag name="EMFCHILD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6250219"/>
  <p:tag name="EMFCHILD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1,944445"/>
  <p:tag name="EMFCHILD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5555556"/>
  <p:tag name="EMFCHILD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638889"/>
  <p:tag name="ORIGINALWIDTH" val="2,1528"/>
  <p:tag name="EMFCHILD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3,125022"/>
  <p:tag name="EMFCHILD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8752"/>
  <p:tag name="ORIGINALWIDTH" val="2,68752"/>
  <p:tag name="LATEXADDIN" val="\documentclass{article}&#10;\usepackage{amsmath}&#10;\pagestyle{empty}&#10;\begin{document}&#10;&#10;\begin{equation*}&#10;\begin{aligned}&#10;\sum_{k=0}^{N} a(k)y(n-k) =\sum_{k=0}^{M} b(k)x(n-k)&#10;\end{aligned}&#10;\end{equation*}&#10;&#10;\end{document}"/>
  <p:tag name="IGUANATEXSIZE" val="20"/>
  <p:tag name="IGUANATEXCURSOR" val="167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  <p:tag name="EMFCHILD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,43752"/>
  <p:tag name="ORIGINALWIDTH" val="5,68752"/>
  <p:tag name="EMFCHILD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1,5"/>
  <p:tag name="EMFCHIL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90673"/>
  <p:tag name="ORIGINALWIDTH" val="2,341129"/>
  <p:tag name="EMFCHILD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875"/>
  <p:tag name="ORIGINALWIDTH" val="2,25"/>
  <p:tag name="EMFCHILD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8752"/>
  <p:tag name="ORIGINALWIDTH" val="1,43752"/>
  <p:tag name="EMFCHILD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52"/>
  <p:tag name="ORIGINALWIDTH" val="1,93752"/>
  <p:tag name="EMFCHILD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6252"/>
  <p:tag name="ORIGINALWIDTH" val="1"/>
  <p:tag name="EMFCHILD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8752"/>
  <p:tag name="ORIGINALWIDTH" val="1,93752"/>
  <p:tag name="EMFCHILD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6252"/>
  <p:tag name="ORIGINALWIDTH" val="1"/>
  <p:tag name="EMFCHILD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"/>
  <p:tag name="ORIGINALWIDTH" val="1,93752"/>
  <p:tag name="EMFCHILD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6252"/>
  <p:tag name="ORIGINALWIDTH" val="1"/>
  <p:tag name="EMFCHILD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52"/>
  <p:tag name="ORIGINALWIDTH" val="2,31252"/>
  <p:tag name="EMFCHILD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1875197"/>
  <p:tag name="ORIGINALWIDTH" val="2,625"/>
  <p:tag name="EMFCHIL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3,50004"/>
  <p:tag name="ORIGINALWIDTH" val="66,375"/>
  <p:tag name="LATEXADDIN" val="\documentclass{article}&#10;\usepackage{amsmath}&#10;\pagestyle{empty}&#10;\begin{document}&#10;&#10;\begin{equation*}&#10;\begin{aligned}&#10;\sum_{k=0}^{N} a(k)y(n-k) =\sum_{k=0}^{M} b(k)x(n-k)&#10;\end{aligned}&#10;\end{equation*}&#10;&#10;\end{document}"/>
  <p:tag name="IGUANATEXSIZE" val="20"/>
  <p:tag name="IGUANATEXCURSOR" val="167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8752"/>
  <p:tag name="ORIGINALWIDTH" val="1,93752"/>
  <p:tag name="EMFCHILD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6252"/>
  <p:tag name="ORIGINALWIDTH" val="1"/>
  <p:tag name="EMFCHILD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06252"/>
  <p:tag name="ORIGINALWIDTH" val="2,81252"/>
  <p:tag name="EMFCHILD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8752"/>
  <p:tag name="ORIGINALWIDTH" val="3,25"/>
  <p:tag name="EMFCHILD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,43752"/>
  <p:tag name="ORIGINALWIDTH" val="5,68752"/>
  <p:tag name="EMFCHILD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1,5"/>
  <p:tag name="EMFCHILD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875"/>
  <p:tag name="ORIGINALWIDTH" val="2,25"/>
  <p:tag name="EMFCHILD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8752"/>
  <p:tag name="ORIGINALWIDTH" val="1,375"/>
  <p:tag name="EMFCHILD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8752"/>
  <p:tag name="ORIGINALWIDTH" val="1,625"/>
  <p:tag name="EMFCHILD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6252"/>
  <p:tag name="ORIGINALWIDTH" val="1"/>
  <p:tag name="EMFCHIL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3,47222"/>
  <p:tag name="ORIGINALWIDTH" val="101,3195"/>
  <p:tag name="LATEXADDIN" val="\documentclass{article}&#10;\usepackage{amsmath}&#10;\pagestyle{empty}&#10;\begin{document}&#10;&#10;\begin{equation*}&#10;\begin{aligned}&#10;y[n]=\sum_{k=0}^{M} b[k]x[n-k]-\sum_{k=1}^{N} a[k]y[n-k]; a[k], b[k]\in{R}&#10;\end{aligned}&#10;\end{equation*}&#10;&#10;\end{document}"/>
  <p:tag name="IGUANATEXSIZE" val="18"/>
  <p:tag name="IGUANATEXCURSOR" val="146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8752"/>
  <p:tag name="ORIGINALWIDTH" val="1,93752"/>
  <p:tag name="EMFCHILD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6252"/>
  <p:tag name="ORIGINALWIDTH" val="1"/>
  <p:tag name="EMFCHILD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52"/>
  <p:tag name="ORIGINALWIDTH" val="2,125"/>
  <p:tag name="EMFCHILD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6252"/>
  <p:tag name="ORIGINALWIDTH" val="1"/>
  <p:tag name="EMFCHILD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52"/>
  <p:tag name="ORIGINALWIDTH" val="2,31252"/>
  <p:tag name="EMFCHILD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1875197"/>
  <p:tag name="ORIGINALWIDTH" val="2,68752"/>
  <p:tag name="EMFCHILD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8752"/>
  <p:tag name="ORIGINALWIDTH" val="1,93752"/>
  <p:tag name="EMFCHILD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6252"/>
  <p:tag name="ORIGINALWIDTH" val="1"/>
  <p:tag name="EMFCHILD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3,46704"/>
  <p:tag name="ORIGINALWIDTH" val="75,00434"/>
  <p:tag name="LATEXADDIN" val="\documentclass{article}&#10;\usepackage{amsmath}&#10;\pagestyle{empty}&#10;\begin{document}&#10;&#10;\begin{equation*}&#10;\begin{aligned}&#10;y[n]=\sum_{k=0}^{M} b[k]x[n-k]-\sum_{k=1}^{N} a[k]y[n-k]&#10;\end{aligned}&#10;\end{equation*}&#10;&#10;\end{document}"/>
  <p:tag name="IGUANATEXSIZE" val="18"/>
  <p:tag name="IGUANATEXCURSOR" val="171"/>
  <p:tag name="TRANSPARENCY" val="True"/>
  <p:tag name="FILENAME" val=""/>
  <p:tag name="LATEXENGINEID" val="0"/>
  <p:tag name="TEMPFOLDER" val="c:\temp\"/>
  <p:tag name="LATEXFORMHEIGHT" val="350"/>
  <p:tag name="LATEXFORMWIDTH" val="864"/>
  <p:tag name="LATEXFORMWRAP" val="True"/>
  <p:tag name="BITMAPVECTOR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,68752"/>
  <p:tag name="ORIGINALWIDTH" val="21,00004"/>
  <p:tag name="LATEXADDIN" val="\documentclass{article}&#10;\usepackage{amsmath}&#10;\pagestyle{empty}&#10;\begin{document}&#10;&#10;\begin{equation*}&#10;\begin{aligned}&#10;y[n]=\sum_{k=0}^{M} h[k]x[n-k]&#10;\end{aligned}&#10;\end{equation*}&#10;&#10;\end{document}"/>
  <p:tag name="IGUANATEXSIZE" val="20"/>
  <p:tag name="IGUANATEXCURSOR" val="145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122,3611"/>
  <p:tag name="LATEXADDIN" val="\documentclass{article}&#10;\usepackage{amsmath}&#10;\pagestyle{empty}&#10;\begin{document}&#10;&#10;\begin{equation*}&#10;\begin{aligned}&#10;x[-M], x[-M+1], x[-M+2], ... x[-1], y[-N], y[-N+1],...y[-1]&#10;\end{aligned}&#10;\end{equation*}&#10;&#10;\end{document}"/>
  <p:tag name="IGUANATEXSIZE" val="18"/>
  <p:tag name="IGUANATEXCURSOR" val="174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"/>
  <p:tag name="ORIGINALWIDTH" val="11,56252"/>
  <p:tag name="LATEXADDIN" val="\documentclass{article}&#10;\usepackage{amsmath}&#10;\pagestyle{empty}&#10;\begin{document}&#10;&#10;\begin{equation*}&#10;\begin{aligned}&#10;&gt;conv(h,x)&#10;\end{aligned}&#10;\end{equation*}&#10;&#10;\end{document}"/>
  <p:tag name="IGUANATEXSIZE" val="20"/>
  <p:tag name="IGUANATEXCURSOR" val="125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"/>
  <p:tag name="ORIGINALWIDTH" val="15,75004"/>
  <p:tag name="LATEXADDIN" val="\documentclass{article}&#10;\usepackage{amsmath}&#10;\pagestyle{empty}&#10;\begin{document}&#10;&#10;\begin{equation*}&#10;\begin{aligned}&#10;&gt; filter(B,A,x)&#10;\end{aligned}&#10;\end{equation*}&#10;&#10;\end{document}"/>
  <p:tag name="IGUANATEXSIZE" val="20"/>
  <p:tag name="IGUANATEXCURSOR" val="130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"/>
  <p:tag name="ORIGINALWIDTH" val="1,31252"/>
  <p:tag name="LATEXADDIN" val="\documentclass{article}&#10;\usepackage{amsmath}&#10;\pagestyle{empty}&#10;\begin{document}&#10;&#10;\begin{equation*}&#10;\begin{aligned}&#10;&gt; filter(B,A,x)&#10;\end{aligned}&#10;\end{equation*}&#10;&#10;\end{document}"/>
  <p:tag name="IGUANATEXSIZE" val="20"/>
  <p:tag name="IGUANATEXCURSOR" val="130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  <p:tag name="EMFCHILD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1,06252"/>
  <p:tag name="EMFCHILD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68752"/>
  <p:tag name="ORIGINALWIDTH" val="0,5625197"/>
  <p:tag name="EMFCHILD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75"/>
  <p:tag name="ORIGINALWIDTH" val="0,5"/>
  <p:tag name="EMFCHILD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6252"/>
  <p:tag name="ORIGINALWIDTH" val="0,625"/>
  <p:tag name="EMFCHILD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0,8125197"/>
  <p:tag name="EMFCHILD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0,9375197"/>
  <p:tag name="EMFCHILD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"/>
  <p:tag name="ORIGINALWIDTH" val="0,5"/>
  <p:tag name="EMFCHIL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91689"/>
  <p:tag name="ORIGINALWIDTH" val="2,1528"/>
  <p:tag name="LATEXADDIN" val="\documentclass{article}&#10;\usepackage{amsmath}&#10;\pagestyle{empty}&#10;\begin{document}&#10;&#10;\begin{equation*}&#10;\begin{aligned}&#10;x[-M], x[-M+1], x[-M+2], ... x[-1], y[-N], y[-N+1],...y[-1]&#10;\end{aligned}&#10;\end{equation*}&#10;&#10;\end{document}"/>
  <p:tag name="IGUANATEXSIZE" val="18"/>
  <p:tag name="IGUANATEXCURSOR" val="174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  <p:tag name="EMFCHILD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68752"/>
  <p:tag name="ORIGINALWIDTH" val="1,56252"/>
  <p:tag name="EMFCHILD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75"/>
  <p:tag name="ORIGINALWIDTH" val="0,25"/>
  <p:tag name="EMFCHILD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81252"/>
  <p:tag name="ORIGINALWIDTH" val="1,5"/>
  <p:tag name="EMFCHILD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75"/>
  <p:tag name="ORIGINALWIDTH" val="0,25"/>
  <p:tag name="EMFCHILD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1,06252"/>
  <p:tag name="EMFCHILD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"/>
  <p:tag name="ORIGINALWIDTH" val="0,5625197"/>
  <p:tag name="EMFCHILD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"/>
  <p:tag name="ORIGINALWIDTH" val="1,31252"/>
  <p:tag name="LATEXADDIN" val="\documentclass{article}&#10;\usepackage{amsmath}&#10;\pagestyle{empty}&#10;\begin{document}&#10;&#10;\begin{equation*}&#10;\begin{aligned}&#10;&gt;conv(h,x)&#10;\end{aligned}&#10;\end{equation*}&#10;&#10;\end{document}"/>
  <p:tag name="IGUANATEXSIZE" val="20"/>
  <p:tag name="IGUANATEXCURSOR" val="125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  <p:tag name="EMFCHILD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0,8125197"/>
  <p:tag name="EMFCHILD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0,9375197"/>
  <p:tag name="EMFCHILD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1,18752"/>
  <p:tag name="EMFCHIL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0,9375197"/>
  <p:tag name="EMFCHILD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"/>
  <p:tag name="ORIGINALWIDTH" val="0,5"/>
  <p:tag name="EMFCHILD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75"/>
  <p:tag name="ORIGINALWIDTH" val="1,06252"/>
  <p:tag name="EMFCHILD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75"/>
  <p:tag name="ORIGINALWIDTH" val="0,25"/>
  <p:tag name="EMFCHILD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1,06252"/>
  <p:tag name="EMFCHILD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"/>
  <p:tag name="ORIGINALWIDTH" val="0,5625197"/>
  <p:tag name="EMFCHILD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"/>
  <p:tag name="ORIGINALWIDTH" val="1"/>
  <p:tag name="LATEXADDIN" val="\documentclass{article}&#10;\usepackage{amsmath}&#10;\pagestyle{empty}&#10;\begin{document}&#10;&#10;\begin{equation*}&#10;\begin{aligned}&#10;y[n]=\sum_{k=0}^{M} h[k]x[n-k]&#10;\end{aligned}&#10;\end{equation*}&#10;&#10;\end{document}"/>
  <p:tag name="IGUANATEXSIZE" val="20"/>
  <p:tag name="IGUANATEXCURSOR" val="145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  <p:tag name="EMFCHILD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0,25"/>
  <p:tag name="EMFCHILD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"/>
  <p:tag name="ORIGINALWIDTH" val="1,18752"/>
  <p:tag name="EMFCHILD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0,25"/>
  <p:tag name="EMFCHIL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638889"/>
  <p:tag name="EMFCHILD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5"/>
  <p:tag name="ORIGINALWIDTH" val="1,43752"/>
  <p:tag name="EMFCHILD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06252"/>
  <p:tag name="ORIGINALWIDTH" val="1,625"/>
  <p:tag name="EMFCHILD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5"/>
  <p:tag name="ORIGINALWIDTH" val="2,875"/>
  <p:tag name="EMFCHILD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125"/>
  <p:tag name="ORIGINALWIDTH" val="0,75"/>
  <p:tag name="EMFCHILD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4375197"/>
  <p:tag name="ORIGINALWIDTH" val="1,125"/>
  <p:tag name="EMFCHILD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06252"/>
  <p:tag name="ORIGINALWIDTH" val="0,6875197"/>
  <p:tag name="EMFCHILD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6252"/>
  <p:tag name="ORIGINALWIDTH" val="1,06252"/>
  <p:tag name="EMFCHILD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0,3125197"/>
  <p:tag name="EMFCHILD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6252"/>
  <p:tag name="ORIGINALWIDTH" val="0,9375197"/>
  <p:tag name="EMFCHILD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0,25"/>
  <p:tag name="EMFCHIL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72222"/>
  <p:tag name="ORIGINALWIDTH" val="4,305556"/>
  <p:tag name="EMFCHILD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"/>
  <p:tag name="ORIGINALWIDTH" val="1,125"/>
  <p:tag name="EMFCHILD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0,3125197"/>
  <p:tag name="EMFCHILD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"/>
  <p:tag name="ORIGINALWIDTH" val="1,18752"/>
  <p:tag name="EMFCHILD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125"/>
  <p:tag name="ORIGINALWIDTH" val="1,375"/>
  <p:tag name="EMFCHILD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6252"/>
  <p:tag name="ORIGINALWIDTH" val="1"/>
  <p:tag name="EMFCHILD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5"/>
  <p:tag name="ORIGINALWIDTH" val="0,3125197"/>
  <p:tag name="EMFCHILD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958078"/>
  <p:tag name="ORIGINALWIDTH" val="1,991266"/>
  <p:tag name="LATEXADDIN" val="\documentclass{article}&#10;\usepackage{amsmath}&#10;\pagestyle{empty}&#10;\begin{document}&#10;&#10;\begin{equation*}&#10;\begin{aligned}&#10;y[n]=\sum_{k=0}^{M} b[k]x[n-k]-\sum_{k=1}^{N} a[k]y[n-k]&#10;\end{aligned}&#10;\end{equation*}&#10;&#10;\end{document}"/>
  <p:tag name="IGUANATEXSIZE" val="18"/>
  <p:tag name="IGUANATEXCURSOR" val="171"/>
  <p:tag name="TRANSPARENCY" val="True"/>
  <p:tag name="FILENAME" val=""/>
  <p:tag name="LATEXENGINEID" val="0"/>
  <p:tag name="TEMPFOLDER" val="c:\temp\"/>
  <p:tag name="LATEXFORMHEIGHT" val="350"/>
  <p:tag name="LATEXFORMWIDTH" val="864"/>
  <p:tag name="LATEXFORMWRAP" val="True"/>
  <p:tag name="BITMAPVECTOR" val="1"/>
  <p:tag name="EMFCHILD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5807859"/>
  <p:tag name="EMFCHILD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883"/>
  <p:tag name="ORIGINALWIDTH" val="2,323143"/>
  <p:tag name="EMFCHILD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5807859"/>
  <p:tag name="EMFCHIL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0004"/>
  <p:tag name="ORIGINALWIDTH" val="6,12504"/>
  <p:tag name="LATEXADDIN" val="\documentclass{article}&#10;\usepackage{amsmath}&#10;\pagestyle{empty}&#10;\begin{document}&#10;&#10;\begin{equation*}&#10;\begin{aligned}&#10;E_{F}&#10;\end{aligned}&#10;\end{equation*}&#10;&#10;\end{document}"/>
  <p:tag name="IGUANATEXSIZE" val="20"/>
  <p:tag name="IGUANATEXCURSOR" val="120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089818"/>
  <p:tag name="ORIGINALWIDTH" val="2,862458"/>
  <p:tag name="EMFCHILD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79637"/>
  <p:tag name="ORIGINALWIDTH" val="3,194335"/>
  <p:tag name="EMFCHILD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,422156"/>
  <p:tag name="ORIGINALWIDTH" val="5,724889"/>
  <p:tag name="EMFCHILD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18571"/>
  <p:tag name="ORIGINALWIDTH" val="1,493449"/>
  <p:tag name="EMFCHILD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8562858"/>
  <p:tag name="ORIGINALWIDTH" val="2,198702"/>
  <p:tag name="EMFCHILD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79637"/>
  <p:tag name="ORIGINALWIDTH" val="1,369008"/>
  <p:tag name="EMFCHILD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30545"/>
  <p:tag name="ORIGINALWIDTH" val="1,617917"/>
  <p:tag name="EMFCHILD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5807859"/>
  <p:tag name="EMFCHILD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30545"/>
  <p:tag name="ORIGINALWIDTH" val="1,949794"/>
  <p:tag name="EMFCHILD" val="Tru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5807859"/>
  <p:tag name="EMFCHIL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27778"/>
  <p:tag name="ORIGINALWIDTH" val="0,486133"/>
  <p:tag name="EMFCHILD" val="Tru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883"/>
  <p:tag name="ORIGINALWIDTH" val="2,115733"/>
  <p:tag name="EMFCHILD" val="Tru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5807859"/>
  <p:tag name="EMFCHILD" val="Tru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883"/>
  <p:tag name="ORIGINALWIDTH" val="2,323143"/>
  <p:tag name="EMFCHILD" val="Tru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1946227"/>
  <p:tag name="ORIGINALWIDTH" val="2,613549"/>
  <p:tag name="EMFCHILD" val="Tru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30545"/>
  <p:tag name="ORIGINALWIDTH" val="1,949794"/>
  <p:tag name="EMFCHILD" val="Tru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5807859"/>
  <p:tag name="EMFCHILD" val="Tru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1946227"/>
  <p:tag name="ORIGINALWIDTH" val="2,613549"/>
  <p:tag name="EMFCHILD" val="Tru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79637"/>
  <p:tag name="ORIGINALWIDTH" val="2,696519"/>
  <p:tag name="EMFCHILD" val="Tru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,422156"/>
  <p:tag name="ORIGINALWIDTH" val="5,724889"/>
  <p:tag name="EMFCHILD" val="Tru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18571"/>
  <p:tag name="ORIGINALWIDTH" val="1,493449"/>
  <p:tag name="EMFCHIL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91689"/>
  <p:tag name="ORIGINALWIDTH" val="2,083333"/>
  <p:tag name="EMFCHILD" val="Tru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8562858"/>
  <p:tag name="ORIGINALWIDTH" val="2,240174"/>
  <p:tag name="EMFCHILD" val="Tru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40727"/>
  <p:tag name="ORIGINALWIDTH" val="1,078602"/>
  <p:tag name="EMFCHILD" val="Tru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883"/>
  <p:tag name="ORIGINALWIDTH" val="1,949794"/>
  <p:tag name="EMFCHILD" val="Tru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6222836"/>
  <p:tag name="EMFCHILD" val="Tru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30545"/>
  <p:tag name="ORIGINALWIDTH" val="1,908296"/>
  <p:tag name="EMFCHILD" val="Tru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5807859"/>
  <p:tag name="EMFCHILD" val="Tru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958078"/>
  <p:tag name="ORIGINALWIDTH" val="1,991266"/>
  <p:tag name="EMFCHILD" val="Tru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6222836"/>
  <p:tag name="EMFCHILD" val="Tru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62883"/>
  <p:tag name="ORIGINALWIDTH" val="2,323143"/>
  <p:tag name="EMFCHILD" val="Tru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1946227"/>
  <p:tag name="ORIGINALWIDTH" val="2,613549"/>
  <p:tag name="EMFCHIL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6250219"/>
  <p:tag name="EMFCHILD" val="Tru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30545"/>
  <p:tag name="ORIGINALWIDTH" val="1,949794"/>
  <p:tag name="EMFCHILD" val="Tru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92806"/>
  <p:tag name="ORIGINALWIDTH" val="0,5807859"/>
  <p:tag name="EMFCHIL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638889"/>
  <p:tag name="EMFCHIL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72222"/>
  <p:tag name="ORIGINALWIDTH" val="4,236133"/>
  <p:tag name="EMFCHIL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028"/>
  <p:tag name="ORIGINALWIDTH" val="2,847244"/>
  <p:tag name="EMFCHILD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028"/>
  <p:tag name="ORIGINALWIDTH" val="1,388889"/>
  <p:tag name="EMFCHILD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27778"/>
  <p:tag name="ORIGINALWIDTH" val="0,486133"/>
  <p:tag name="EMFCHIL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0004"/>
  <p:tag name="ORIGINALWIDTH" val="5,87504"/>
  <p:tag name="LATEXADDIN" val="\documentclass{article}&#10;\usepackage{amsmath}&#10;\pagestyle{empty}&#10;\begin{document}&#10;&#10;\begin{equation*}&#10;\begin{aligned}&#10;E_{T}&#10;\end{aligned}&#10;\end{equation*}&#10;&#10;\end{document}"/>
  <p:tag name="IGUANATEXSIZE" val="20"/>
  <p:tag name="IGUANATEXCURSOR" val="119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91689"/>
  <p:tag name="ORIGINALWIDTH" val="2,083333"/>
  <p:tag name="EMFCHILD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6250219"/>
  <p:tag name="EMFCHILD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638889"/>
  <p:tag name="EMFCHILD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72222"/>
  <p:tag name="ORIGINALWIDTH" val="4,236133"/>
  <p:tag name="EMFCHILD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028"/>
  <p:tag name="ORIGINALWIDTH" val="2,847244"/>
  <p:tag name="EMFCHILD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028"/>
  <p:tag name="ORIGINALWIDTH" val="1,666667"/>
  <p:tag name="EMFCHILD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27778"/>
  <p:tag name="ORIGINALWIDTH" val="0,486133"/>
  <p:tag name="EMFCHILD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5555556"/>
  <p:tag name="ORIGINALWIDTH" val="0,486133"/>
  <p:tag name="EMFCHILD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5555556"/>
  <p:tag name="ORIGINALWIDTH" val="0,486133"/>
  <p:tag name="EMFCHIL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68752"/>
  <p:tag name="ORIGINALWIDTH" val="3,43752"/>
  <p:tag name="LATEXADDIN" val="\documentclass{article}&#10;\usepackage{amsmath}&#10;\pagestyle{empty}&#10;\begin{document}&#10;&#10;\begin{equation*}&#10;\begin{aligned}&#10;E_{T}&#10;\end{aligned}&#10;\end{equation*}&#10;&#10;\end{document}"/>
  <p:tag name="IGUANATEXSIZE" val="20"/>
  <p:tag name="IGUANATEXCURSOR" val="119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  <p:tag name="EMFCHILD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5555556"/>
  <p:tag name="ORIGINALWIDTH" val="0,486133"/>
  <p:tag name="EMFCHILD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91689"/>
  <p:tag name="ORIGINALWIDTH" val="2,1528"/>
  <p:tag name="EMFCHILD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569467"/>
  <p:tag name="EMFCHILD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028"/>
  <p:tag name="ORIGINALWIDTH" val="1,388889"/>
  <p:tag name="EMFCHILD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27778"/>
  <p:tag name="ORIGINALWIDTH" val="0,486133"/>
  <p:tag name="EMFCHILD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63911"/>
  <p:tag name="ORIGINALWIDTH" val="1,944445"/>
  <p:tag name="EMFCHILD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6250219"/>
  <p:tag name="EMFCHILD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638889"/>
  <p:tag name="EMFCHIL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6252"/>
  <p:tag name="ORIGINALWIDTH" val="2,43752"/>
  <p:tag name="EMFCHILD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72222"/>
  <p:tag name="ORIGINALWIDTH" val="3,611111"/>
  <p:tag name="EMFCHILD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27778"/>
  <p:tag name="ORIGINALWIDTH" val="0,486133"/>
  <p:tag name="EMFCHILD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63911"/>
  <p:tag name="ORIGINALWIDTH" val="1,944445"/>
  <p:tag name="EMFCHILD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6250219"/>
  <p:tag name="EMFCHILD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638889"/>
  <p:tag name="EMFCHILD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72222"/>
  <p:tag name="ORIGINALWIDTH" val="3,541689"/>
  <p:tag name="EMFCHILD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028"/>
  <p:tag name="ORIGINALWIDTH" val="2,916667"/>
  <p:tag name="EMFCHILD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028"/>
  <p:tag name="ORIGINALWIDTH" val="1,388889"/>
  <p:tag name="EMFCHILD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68752"/>
  <p:tag name="ORIGINALWIDTH" val="3,5"/>
  <p:tag name="LATEXADDIN" val="\documentclass{article}&#10;\usepackage{amsmath}&#10;\pagestyle{empty}&#10;\begin{document}&#10;&#10;\begin{equation*}&#10;\begin{aligned}&#10;E_{F}&#10;\end{aligned}&#10;\end{equation*}&#10;&#10;\end{document}"/>
  <p:tag name="IGUANATEXSIZE" val="20"/>
  <p:tag name="IGUANATEXCURSOR" val="120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  <p:tag name="EMFCHILD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527778"/>
  <p:tag name="ORIGINALWIDTH" val="0,486133"/>
  <p:tag name="EMFCHILD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5555556"/>
  <p:tag name="ORIGINALWIDTH" val="0,486133"/>
  <p:tag name="EMFCHILD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5555556"/>
  <p:tag name="ORIGINALWIDTH" val="0,486133"/>
  <p:tag name="EMFCHILD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5555556"/>
  <p:tag name="ORIGINALWIDTH" val="0,486133"/>
  <p:tag name="EMFCHILD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263911"/>
  <p:tag name="ORIGINALWIDTH" val="1,944445"/>
  <p:tag name="EMFCHILD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569467"/>
  <p:tag name="EMFCHILD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4028"/>
  <p:tag name="ORIGINALWIDTH" val="1,388889"/>
  <p:tag name="EMFCHILD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5,069466"/>
  <p:tag name="ORIGINALWIDTH" val="0,5555556"/>
  <p:tag name="EMFCHILD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916667"/>
  <p:tag name="ORIGINALWIDTH" val="2,013911"/>
  <p:tag name="LATEXADDIN" val="\documentclass{article}&#10;\usepackage{amsmath}&#10;\pagestyle{empty}&#10;\begin{document}&#10;&#10;\begin{equation*}&#10;\begin{aligned}&#10;y[n]=\sum_{k=0}^{M} b[k]x[n-k]-\sum_{k=1}^{N} a[k]y[n-k]; a[k], b[k]\in{R}&#10;\end{aligned}&#10;\end{equation*}&#10;&#10;\end{document}"/>
  <p:tag name="IGUANATEXSIZE" val="18"/>
  <p:tag name="IGUANATEXCURSOR" val="146"/>
  <p:tag name="TRANSPARENCY" val="True"/>
  <p:tag name="FILENAME" val=""/>
  <p:tag name="LATEXENGINEID" val="0"/>
  <p:tag name="TEMPFOLDER" val="c:\temp\"/>
  <p:tag name="LATEXFORMHEIGHT" val="312"/>
  <p:tag name="LATEXFORMWIDTH" val="384"/>
  <p:tag name="LATEXFORMWRAP" val="True"/>
  <p:tag name="BITMAPVECTOR" val="1"/>
  <p:tag name="EMFCHIL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6252"/>
  <p:tag name="ORIGINALWIDTH" val="2,56252"/>
  <p:tag name="EMFCHILD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6250219"/>
  <p:tag name="EMFCHILD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13911"/>
  <p:tag name="ORIGINALWIDTH" val="2,291689"/>
  <p:tag name="EMFCHILD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5555556"/>
  <p:tag name="EMFCHILD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,041689"/>
  <p:tag name="ORIGINALWIDTH" val="2,847244"/>
  <p:tag name="EMFCHILD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528"/>
  <p:tag name="ORIGINALWIDTH" val="3,194444"/>
  <p:tag name="EMFCHILD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,388889"/>
  <p:tag name="ORIGINALWIDTH" val="5,694445"/>
  <p:tag name="EMFCHILD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22222"/>
  <p:tag name="ORIGINALWIDTH" val="1,458355"/>
  <p:tag name="EMFCHILD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9027997"/>
  <p:tag name="ORIGINALWIDTH" val="2,222222"/>
  <p:tag name="EMFCHILD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22222"/>
  <p:tag name="ORIGINALWIDTH" val="1,388889"/>
  <p:tag name="EMFCHILD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1,527778"/>
  <p:tag name="EMFCHIL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706216"/>
  <p:tag name="ORIGINALWIDTH" val="3,217341"/>
  <p:tag name="LATEXADDIN" val="\documentclass{article}&#10;\usepackage{amsmath}&#10;\pagestyle{empty}&#10;\begin{document}&#10;&#10;\begin{equation*}&#10;\begin{aligned}&#10;E_{T}=E_{F}&#10;\end{aligned}&#10;\end{equation*}&#10;\end{document}"/>
  <p:tag name="IGUANATEXSIZE" val="20"/>
  <p:tag name="IGUANATEXCURSOR" val="127"/>
  <p:tag name="TRANSPARENCY" val="True"/>
  <p:tag name="FILENAME" val=""/>
  <p:tag name="LATEXENGINEID" val="0"/>
  <p:tag name="TEMPFOLDER" val="c:\temp\"/>
  <p:tag name="LATEXFORMHEIGHT" val="360,5"/>
  <p:tag name="LATEXFORMWIDTH" val="384"/>
  <p:tag name="LATEXFORMWRAP" val="True"/>
  <p:tag name="BITMAPVECTOR" val="1"/>
  <p:tag name="EMFCHILD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5555556"/>
  <p:tag name="EMFCHILD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1,944445"/>
  <p:tag name="EMFCHILD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5555556"/>
  <p:tag name="EMFCHILD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13911"/>
  <p:tag name="ORIGINALWIDTH" val="2,1528"/>
  <p:tag name="EMFCHILD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6250219"/>
  <p:tag name="EMFCHILD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13911"/>
  <p:tag name="ORIGINALWIDTH" val="2,291689"/>
  <p:tag name="EMFCHILD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638889"/>
  <p:tag name="EMFCHILD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1,944445"/>
  <p:tag name="EMFCHILD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6250219"/>
  <p:tag name="EMFCHILD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2083552"/>
  <p:tag name="ORIGINALWIDTH" val="2,569467"/>
  <p:tag name="EMFCHIL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5825"/>
  <p:tag name="ORIGINALWIDTH" val="2,313747"/>
  <p:tag name="EMFCHILD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528"/>
  <p:tag name="ORIGINALWIDTH" val="2,708355"/>
  <p:tag name="EMFCHILD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6,388889"/>
  <p:tag name="ORIGINALWIDTH" val="5,694445"/>
  <p:tag name="EMFCHILD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222222"/>
  <p:tag name="ORIGINALWIDTH" val="1,458355"/>
  <p:tag name="EMFCHILD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0,9027997"/>
  <p:tag name="ORIGINALWIDTH" val="2,1528"/>
  <p:tag name="EMFCHILD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1528"/>
  <p:tag name="ORIGINALWIDTH" val="1,111111"/>
  <p:tag name="EMFCHILD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013911"/>
  <p:tag name="ORIGINALWIDTH" val="1,944445"/>
  <p:tag name="EMFCHILD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6250219"/>
  <p:tag name="EMFCHILD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,194444"/>
  <p:tag name="ORIGINALWIDTH" val="1,944445"/>
  <p:tag name="EMFCHILD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4,583333"/>
  <p:tag name="ORIGINALWIDTH" val="0,5555556"/>
  <p:tag name="EMFCHILD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,916667"/>
  <p:tag name="ORIGINALWIDTH" val="2,013911"/>
  <p:tag name="EMFCHILD" val="True"/>
</p:tagLst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661</Words>
  <Application>Microsoft Office PowerPoint</Application>
  <PresentationFormat>Předvádění na obrazovce (4:3)</PresentationFormat>
  <Paragraphs>99</Paragraphs>
  <Slides>29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Motiv Office</vt:lpstr>
      <vt:lpstr>CZP – Přednáška č.4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CZP – Přednáška č.2</dc:title>
  <dc:creator>Vlada</dc:creator>
  <cp:lastModifiedBy>Vladimír Pavlíček</cp:lastModifiedBy>
  <cp:revision>86</cp:revision>
  <dcterms:created xsi:type="dcterms:W3CDTF">2021-02-15T10:59:11Z</dcterms:created>
  <dcterms:modified xsi:type="dcterms:W3CDTF">2021-03-17T23:28:16Z</dcterms:modified>
</cp:coreProperties>
</file>