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10/22/2019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d802M7NFJ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0xa7y9JpSk" TargetMode="External"/><Relationship Id="rId2" Type="http://schemas.openxmlformats.org/officeDocument/2006/relationships/hyperlink" Target="https://www.youtube.com/watch?v=_0cErYu3A8Q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KIyWt_qtcn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Rozvoj motoriky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525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Intro </a:t>
            </a:r>
            <a:r>
              <a:rPr lang="cs-CZ" sz="3200" dirty="0">
                <a:hlinkClick r:id="rId2"/>
              </a:rPr>
              <a:t>https://</a:t>
            </a:r>
            <a:r>
              <a:rPr lang="cs-CZ" sz="3200" dirty="0" smtClean="0">
                <a:hlinkClick r:id="rId2"/>
              </a:rPr>
              <a:t>www.youtube.com/watch?v=xd802M7NFJs</a:t>
            </a:r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Skládačka – základní milníky hrubé </a:t>
            </a:r>
            <a:r>
              <a:rPr lang="cs-CZ" sz="3200" smtClean="0"/>
              <a:t>a jemné motoriky </a:t>
            </a:r>
            <a:endParaRPr lang="cs-CZ" sz="3200" dirty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693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Typické X atypické ve vývoji kojence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2 měsíce </a:t>
            </a:r>
            <a:r>
              <a:rPr lang="cs-CZ" sz="3200" dirty="0">
                <a:hlinkClick r:id="rId2"/>
              </a:rPr>
              <a:t>https://www.youtube.com/watch?v=_</a:t>
            </a:r>
            <a:r>
              <a:rPr lang="cs-CZ" sz="3200" dirty="0" smtClean="0">
                <a:hlinkClick r:id="rId2"/>
              </a:rPr>
              <a:t>0cErYu3A8Q</a:t>
            </a:r>
            <a:endParaRPr lang="cs-CZ" sz="3200" dirty="0" smtClean="0"/>
          </a:p>
          <a:p>
            <a:r>
              <a:rPr lang="cs-CZ" sz="3200" dirty="0"/>
              <a:t>4 </a:t>
            </a:r>
            <a:r>
              <a:rPr lang="cs-CZ" sz="3200" dirty="0" smtClean="0"/>
              <a:t>měsíce </a:t>
            </a:r>
            <a:r>
              <a:rPr lang="cs-CZ" sz="3200" dirty="0" smtClean="0">
                <a:hlinkClick r:id="rId3"/>
              </a:rPr>
              <a:t>https</a:t>
            </a:r>
            <a:r>
              <a:rPr lang="cs-CZ" sz="3200" dirty="0">
                <a:hlinkClick r:id="rId3"/>
              </a:rPr>
              <a:t>://</a:t>
            </a:r>
            <a:r>
              <a:rPr lang="cs-CZ" sz="3200" dirty="0" smtClean="0">
                <a:hlinkClick r:id="rId3"/>
              </a:rPr>
              <a:t>www.youtube.com/watch?v=s0xa7y9JpSk</a:t>
            </a:r>
            <a:endParaRPr lang="cs-CZ" sz="3200" dirty="0" smtClean="0"/>
          </a:p>
          <a:p>
            <a:r>
              <a:rPr lang="cs-CZ" sz="3200" dirty="0"/>
              <a:t>6 měsíců </a:t>
            </a:r>
            <a:r>
              <a:rPr lang="cs-CZ" sz="3200" dirty="0">
                <a:hlinkClick r:id="rId4"/>
              </a:rPr>
              <a:t>https://</a:t>
            </a:r>
            <a:r>
              <a:rPr lang="cs-CZ" sz="3200" dirty="0" smtClean="0">
                <a:hlinkClick r:id="rId4"/>
              </a:rPr>
              <a:t>www.youtube.com/watch?v=KIyWt_qtcnM</a:t>
            </a:r>
            <a:endParaRPr lang="cs-CZ" sz="3200" dirty="0" smtClean="0"/>
          </a:p>
          <a:p>
            <a:endParaRPr lang="cs-CZ" sz="3200" dirty="0" smtClean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4353568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27</TotalTime>
  <Words>37</Words>
  <Application>Microsoft Office PowerPoint</Application>
  <PresentationFormat>Širokoúhlá obrazovka</PresentationFormat>
  <Paragraphs>8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6" baseType="lpstr">
      <vt:lpstr>Calibri</vt:lpstr>
      <vt:lpstr>Calibri Light</vt:lpstr>
      <vt:lpstr>Retrospektiva</vt:lpstr>
      <vt:lpstr>Rozvoj motoriky</vt:lpstr>
      <vt:lpstr>Prezentace aplikace PowerPoint</vt:lpstr>
      <vt:lpstr>Typické X atypické ve vývoji kojence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Rozvoj motoriky</dc:title>
  <dc:creator>Kateřina Homolová</dc:creator>
  <cp:lastModifiedBy>Kateřina Homolová</cp:lastModifiedBy>
  <cp:revision>3</cp:revision>
  <dcterms:created xsi:type="dcterms:W3CDTF">2019-10-22T12:28:50Z</dcterms:created>
  <dcterms:modified xsi:type="dcterms:W3CDTF">2019-10-22T12:56:48Z</dcterms:modified>
</cp:coreProperties>
</file>