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88F71B8-6CE8-4684-AE07-2ADF36646B31}" type="datetimeFigureOut">
              <a:rPr lang="cs-CZ" smtClean="0"/>
              <a:t>10.10.2018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8ECE18A-974C-4BA9-8D30-E9F99668321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8206680" cy="1927225"/>
          </a:xfrm>
        </p:spPr>
        <p:txBody>
          <a:bodyPr/>
          <a:lstStyle/>
          <a:p>
            <a:r>
              <a:rPr lang="cs-CZ" sz="4400" dirty="0" smtClean="0"/>
              <a:t>Člověk jako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b="1" dirty="0" smtClean="0"/>
              <a:t>bio-psycho-</a:t>
            </a:r>
            <a:r>
              <a:rPr lang="cs-CZ" sz="4000" b="1" dirty="0" err="1" smtClean="0"/>
              <a:t>socio</a:t>
            </a:r>
            <a:r>
              <a:rPr lang="cs-CZ" sz="4000" b="1" dirty="0" smtClean="0"/>
              <a:t>-spirituální</a:t>
            </a:r>
            <a:r>
              <a:rPr lang="cs-CZ" sz="4000" dirty="0" smtClean="0"/>
              <a:t> </a:t>
            </a:r>
            <a:r>
              <a:rPr lang="cs-CZ" sz="4400" dirty="0" smtClean="0"/>
              <a:t>jednota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Holistický přístup k osobnosti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1914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00200"/>
            <a:ext cx="6705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29432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</TotalTime>
  <Words>6</Words>
  <Application>Microsoft Office PowerPoint</Application>
  <PresentationFormat>Předvádění na obrazovce (4:3)</PresentationFormat>
  <Paragraphs>3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Přehlednost</vt:lpstr>
      <vt:lpstr>Člověk jako  bio-psycho-socio-spirituální jednota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jako  bio-psycho-socio-spirituální jednota</dc:title>
  <dc:creator>PhDr. Mgr. Kateřina LOHROVÁ Ph.D.</dc:creator>
  <cp:lastModifiedBy>PhDr. Mgr. Kateřina LOHROVÁ Ph.D.</cp:lastModifiedBy>
  <cp:revision>2</cp:revision>
  <dcterms:created xsi:type="dcterms:W3CDTF">2018-10-10T06:05:03Z</dcterms:created>
  <dcterms:modified xsi:type="dcterms:W3CDTF">2018-10-10T06:17:34Z</dcterms:modified>
</cp:coreProperties>
</file>